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72" r:id="rId4"/>
    <p:sldMasterId id="2147483686" r:id="rId5"/>
  </p:sldMasterIdLst>
  <p:notesMasterIdLst>
    <p:notesMasterId r:id="rId30"/>
  </p:notesMasterIdLst>
  <p:handoutMasterIdLst>
    <p:handoutMasterId r:id="rId31"/>
  </p:handoutMasterIdLst>
  <p:sldIdLst>
    <p:sldId id="290" r:id="rId6"/>
    <p:sldId id="308" r:id="rId7"/>
    <p:sldId id="298" r:id="rId8"/>
    <p:sldId id="299" r:id="rId9"/>
    <p:sldId id="318" r:id="rId10"/>
    <p:sldId id="300" r:id="rId11"/>
    <p:sldId id="302" r:id="rId12"/>
    <p:sldId id="303" r:id="rId13"/>
    <p:sldId id="304" r:id="rId14"/>
    <p:sldId id="301" r:id="rId15"/>
    <p:sldId id="305" r:id="rId16"/>
    <p:sldId id="306" r:id="rId17"/>
    <p:sldId id="307" r:id="rId18"/>
    <p:sldId id="309" r:id="rId19"/>
    <p:sldId id="310" r:id="rId20"/>
    <p:sldId id="311" r:id="rId21"/>
    <p:sldId id="312" r:id="rId22"/>
    <p:sldId id="280" r:id="rId23"/>
    <p:sldId id="313" r:id="rId24"/>
    <p:sldId id="315" r:id="rId25"/>
    <p:sldId id="319" r:id="rId26"/>
    <p:sldId id="316" r:id="rId27"/>
    <p:sldId id="317" r:id="rId28"/>
    <p:sldId id="297" r:id="rId29"/>
  </p:sldIdLst>
  <p:sldSz cx="9144000" cy="6858000" type="screen4x3"/>
  <p:notesSz cx="6662738" cy="9926638"/>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LDANA Jessie" initials="AJ" lastIdx="2" clrIdx="0"/>
  <p:cmAuthor id="1" name="FOURNIE Marie-Laetitia (DR-OC)" initials="FM" lastIdx="1"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08272"/>
    <a:srgbClr val="6568A2"/>
    <a:srgbClr val="FF6600"/>
    <a:srgbClr val="43456D"/>
    <a:srgbClr val="282940"/>
    <a:srgbClr val="3C3E62"/>
    <a:srgbClr val="FFFFFF"/>
    <a:srgbClr val="CE2259"/>
    <a:srgbClr val="38B39A"/>
    <a:srgbClr val="98CFB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700" autoAdjust="0"/>
    <p:restoredTop sz="81439" autoAdjust="0"/>
  </p:normalViewPr>
  <p:slideViewPr>
    <p:cSldViewPr snapToGrid="0" snapToObjects="1">
      <p:cViewPr varScale="1">
        <p:scale>
          <a:sx n="89" d="100"/>
          <a:sy n="89" d="100"/>
        </p:scale>
        <p:origin x="1932" y="66"/>
      </p:cViewPr>
      <p:guideLst>
        <p:guide orient="horz" pos="2160"/>
        <p:guide pos="2880"/>
      </p:guideLst>
    </p:cSldViewPr>
  </p:slideViewPr>
  <p:notesTextViewPr>
    <p:cViewPr>
      <p:scale>
        <a:sx n="3" d="2"/>
        <a:sy n="3" d="2"/>
      </p:scale>
      <p:origin x="0" y="0"/>
    </p:cViewPr>
  </p:notesTextViewPr>
  <p:notesViewPr>
    <p:cSldViewPr snapToGrid="0" snapToObjects="1">
      <p:cViewPr varScale="1">
        <p:scale>
          <a:sx n="69" d="100"/>
          <a:sy n="69" d="100"/>
        </p:scale>
        <p:origin x="3010" y="72"/>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viewProps" Target="view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commentAuthors" Target="commentAuthors.xml"/><Relationship Id="rId37" Type="http://schemas.microsoft.com/office/2016/11/relationships/changesInfo" Target="changesInfos/changesInfo1.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tableStyles" Target="tableStyle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handoutMaster" Target="handoutMasters/handoutMaster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notesMaster" Target="notesMasters/notesMaster1.xml"/><Relationship Id="rId35" Type="http://schemas.openxmlformats.org/officeDocument/2006/relationships/theme" Target="theme/theme1.xml"/><Relationship Id="rId8" Type="http://schemas.openxmlformats.org/officeDocument/2006/relationships/slide" Target="slides/slide3.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ONDER Patricia" userId="51d36df1-70d3-49ae-8853-1a2c5dbad5d1" providerId="ADAL" clId="{37997A60-8C73-4515-86A4-DF76C2428AE7}"/>
    <pc:docChg chg="modSld">
      <pc:chgData name="FONDER Patricia" userId="51d36df1-70d3-49ae-8853-1a2c5dbad5d1" providerId="ADAL" clId="{37997A60-8C73-4515-86A4-DF76C2428AE7}" dt="2021-04-29T16:45:37.294" v="5" actId="14100"/>
      <pc:docMkLst>
        <pc:docMk/>
      </pc:docMkLst>
      <pc:sldChg chg="modSp">
        <pc:chgData name="FONDER Patricia" userId="51d36df1-70d3-49ae-8853-1a2c5dbad5d1" providerId="ADAL" clId="{37997A60-8C73-4515-86A4-DF76C2428AE7}" dt="2021-04-29T16:44:05.501" v="2" actId="1076"/>
        <pc:sldMkLst>
          <pc:docMk/>
          <pc:sldMk cId="2502486551" sldId="290"/>
        </pc:sldMkLst>
        <pc:picChg chg="mod">
          <ac:chgData name="FONDER Patricia" userId="51d36df1-70d3-49ae-8853-1a2c5dbad5d1" providerId="ADAL" clId="{37997A60-8C73-4515-86A4-DF76C2428AE7}" dt="2021-04-29T16:44:05.501" v="2" actId="1076"/>
          <ac:picMkLst>
            <pc:docMk/>
            <pc:sldMk cId="2502486551" sldId="290"/>
            <ac:picMk id="7" creationId="{00000000-0000-0000-0000-000000000000}"/>
          </ac:picMkLst>
        </pc:picChg>
      </pc:sldChg>
      <pc:sldChg chg="modSp">
        <pc:chgData name="FONDER Patricia" userId="51d36df1-70d3-49ae-8853-1a2c5dbad5d1" providerId="ADAL" clId="{37997A60-8C73-4515-86A4-DF76C2428AE7}" dt="2021-04-29T16:45:37.294" v="5" actId="14100"/>
        <pc:sldMkLst>
          <pc:docMk/>
          <pc:sldMk cId="315412294" sldId="297"/>
        </pc:sldMkLst>
        <pc:picChg chg="mod">
          <ac:chgData name="FONDER Patricia" userId="51d36df1-70d3-49ae-8853-1a2c5dbad5d1" providerId="ADAL" clId="{37997A60-8C73-4515-86A4-DF76C2428AE7}" dt="2021-04-29T16:45:37.294" v="5" actId="14100"/>
          <ac:picMkLst>
            <pc:docMk/>
            <pc:sldMk cId="315412294" sldId="297"/>
            <ac:picMk id="7" creationId="{00000000-0000-0000-0000-000000000000}"/>
          </ac:picMkLst>
        </pc:picChg>
      </pc:sldChg>
    </pc:docChg>
  </pc:docChgLst>
  <pc:docChgLst>
    <pc:chgData name="FONDER Patricia" userId="51d36df1-70d3-49ae-8853-1a2c5dbad5d1" providerId="ADAL" clId="{9B0F4F52-47D5-4192-8397-6CA481C0EB1C}"/>
    <pc:docChg chg="modSld">
      <pc:chgData name="FONDER Patricia" userId="51d36df1-70d3-49ae-8853-1a2c5dbad5d1" providerId="ADAL" clId="{9B0F4F52-47D5-4192-8397-6CA481C0EB1C}" dt="2021-05-20T13:06:07.407" v="1" actId="1076"/>
      <pc:docMkLst>
        <pc:docMk/>
      </pc:docMkLst>
      <pc:sldChg chg="modSp">
        <pc:chgData name="FONDER Patricia" userId="51d36df1-70d3-49ae-8853-1a2c5dbad5d1" providerId="ADAL" clId="{9B0F4F52-47D5-4192-8397-6CA481C0EB1C}" dt="2021-05-20T13:06:07.407" v="1" actId="1076"/>
        <pc:sldMkLst>
          <pc:docMk/>
          <pc:sldMk cId="2502486551" sldId="290"/>
        </pc:sldMkLst>
        <pc:picChg chg="mod">
          <ac:chgData name="FONDER Patricia" userId="51d36df1-70d3-49ae-8853-1a2c5dbad5d1" providerId="ADAL" clId="{9B0F4F52-47D5-4192-8397-6CA481C0EB1C}" dt="2021-05-20T13:06:07.407" v="1" actId="1076"/>
          <ac:picMkLst>
            <pc:docMk/>
            <pc:sldMk cId="2502486551" sldId="290"/>
            <ac:picMk id="2052" creationId="{C8BA5DAF-7C63-46D5-9F6C-C15810D0A2CF}"/>
          </ac:picMkLst>
        </pc:picChg>
      </pc:sldChg>
      <pc:sldChg chg="modSp">
        <pc:chgData name="FONDER Patricia" userId="51d36df1-70d3-49ae-8853-1a2c5dbad5d1" providerId="ADAL" clId="{9B0F4F52-47D5-4192-8397-6CA481C0EB1C}" dt="2021-05-20T13:05:57.228" v="0" actId="1076"/>
        <pc:sldMkLst>
          <pc:docMk/>
          <pc:sldMk cId="315412294" sldId="297"/>
        </pc:sldMkLst>
        <pc:picChg chg="mod">
          <ac:chgData name="FONDER Patricia" userId="51d36df1-70d3-49ae-8853-1a2c5dbad5d1" providerId="ADAL" clId="{9B0F4F52-47D5-4192-8397-6CA481C0EB1C}" dt="2021-05-20T13:05:57.228" v="0" actId="1076"/>
          <ac:picMkLst>
            <pc:docMk/>
            <pc:sldMk cId="315412294" sldId="297"/>
            <ac:picMk id="11" creationId="{FDF4E682-E1A5-448B-AAB8-699C398AE463}"/>
          </ac:picMkLst>
        </pc:picChg>
      </pc:sldChg>
    </pc:docChg>
  </pc:docChgLst>
  <pc:docChgLst>
    <pc:chgData name="FONDER Patricia" userId="51d36df1-70d3-49ae-8853-1a2c5dbad5d1" providerId="ADAL" clId="{A241C773-09B5-4728-A448-7AA9DD156ED0}"/>
    <pc:docChg chg="custSel modSld">
      <pc:chgData name="FONDER Patricia" userId="51d36df1-70d3-49ae-8853-1a2c5dbad5d1" providerId="ADAL" clId="{A241C773-09B5-4728-A448-7AA9DD156ED0}" dt="2021-05-20T13:01:29.163" v="9" actId="1076"/>
      <pc:docMkLst>
        <pc:docMk/>
      </pc:docMkLst>
      <pc:sldChg chg="addSp delSp modSp">
        <pc:chgData name="FONDER Patricia" userId="51d36df1-70d3-49ae-8853-1a2c5dbad5d1" providerId="ADAL" clId="{A241C773-09B5-4728-A448-7AA9DD156ED0}" dt="2021-05-20T13:00:58.122" v="7" actId="1076"/>
        <pc:sldMkLst>
          <pc:docMk/>
          <pc:sldMk cId="2502486551" sldId="290"/>
        </pc:sldMkLst>
        <pc:spChg chg="add mod">
          <ac:chgData name="FONDER Patricia" userId="51d36df1-70d3-49ae-8853-1a2c5dbad5d1" providerId="ADAL" clId="{A241C773-09B5-4728-A448-7AA9DD156ED0}" dt="2021-05-20T12:50:03.725" v="2" actId="1076"/>
          <ac:spMkLst>
            <pc:docMk/>
            <pc:sldMk cId="2502486551" sldId="290"/>
            <ac:spMk id="3" creationId="{F41A5956-EB97-422D-8651-26E20B9010CF}"/>
          </ac:spMkLst>
        </pc:spChg>
        <pc:spChg chg="del">
          <ac:chgData name="FONDER Patricia" userId="51d36df1-70d3-49ae-8853-1a2c5dbad5d1" providerId="ADAL" clId="{A241C773-09B5-4728-A448-7AA9DD156ED0}" dt="2021-05-20T12:48:51.514" v="0" actId="478"/>
          <ac:spMkLst>
            <pc:docMk/>
            <pc:sldMk cId="2502486551" sldId="290"/>
            <ac:spMk id="5" creationId="{00000000-0000-0000-0000-000000000000}"/>
          </ac:spMkLst>
        </pc:spChg>
        <pc:spChg chg="add del mod">
          <ac:chgData name="FONDER Patricia" userId="51d36df1-70d3-49ae-8853-1a2c5dbad5d1" providerId="ADAL" clId="{A241C773-09B5-4728-A448-7AA9DD156ED0}" dt="2021-05-20T12:50:25.339" v="4" actId="478"/>
          <ac:spMkLst>
            <pc:docMk/>
            <pc:sldMk cId="2502486551" sldId="290"/>
            <ac:spMk id="6" creationId="{148C2442-3351-44AA-95F7-564D9964D174}"/>
          </ac:spMkLst>
        </pc:spChg>
        <pc:picChg chg="add mod">
          <ac:chgData name="FONDER Patricia" userId="51d36df1-70d3-49ae-8853-1a2c5dbad5d1" providerId="ADAL" clId="{A241C773-09B5-4728-A448-7AA9DD156ED0}" dt="2021-05-20T12:50:28.359" v="5" actId="1076"/>
          <ac:picMkLst>
            <pc:docMk/>
            <pc:sldMk cId="2502486551" sldId="290"/>
            <ac:picMk id="2050" creationId="{5545F790-75C6-430F-B31E-663D97C680B3}"/>
          </ac:picMkLst>
        </pc:picChg>
        <pc:picChg chg="add mod">
          <ac:chgData name="FONDER Patricia" userId="51d36df1-70d3-49ae-8853-1a2c5dbad5d1" providerId="ADAL" clId="{A241C773-09B5-4728-A448-7AA9DD156ED0}" dt="2021-05-20T13:00:54.130" v="6" actId="1076"/>
          <ac:picMkLst>
            <pc:docMk/>
            <pc:sldMk cId="2502486551" sldId="290"/>
            <ac:picMk id="2051" creationId="{4B1D84CB-771A-4123-A36F-2E0BB41A8AB1}"/>
          </ac:picMkLst>
        </pc:picChg>
        <pc:picChg chg="add mod">
          <ac:chgData name="FONDER Patricia" userId="51d36df1-70d3-49ae-8853-1a2c5dbad5d1" providerId="ADAL" clId="{A241C773-09B5-4728-A448-7AA9DD156ED0}" dt="2021-05-20T13:00:58.122" v="7" actId="1076"/>
          <ac:picMkLst>
            <pc:docMk/>
            <pc:sldMk cId="2502486551" sldId="290"/>
            <ac:picMk id="2052" creationId="{C8BA5DAF-7C63-46D5-9F6C-C15810D0A2CF}"/>
          </ac:picMkLst>
        </pc:picChg>
        <pc:cxnChg chg="add mod">
          <ac:chgData name="FONDER Patricia" userId="51d36df1-70d3-49ae-8853-1a2c5dbad5d1" providerId="ADAL" clId="{A241C773-09B5-4728-A448-7AA9DD156ED0}" dt="2021-05-20T12:50:03.725" v="2" actId="1076"/>
          <ac:cxnSpMkLst>
            <pc:docMk/>
            <pc:sldMk cId="2502486551" sldId="290"/>
            <ac:cxnSpMk id="8" creationId="{FC1B3989-2396-4921-BFA9-5DB6A226DE4E}"/>
          </ac:cxnSpMkLst>
        </pc:cxnChg>
      </pc:sldChg>
      <pc:sldChg chg="addSp modSp">
        <pc:chgData name="FONDER Patricia" userId="51d36df1-70d3-49ae-8853-1a2c5dbad5d1" providerId="ADAL" clId="{A241C773-09B5-4728-A448-7AA9DD156ED0}" dt="2021-05-20T13:01:29.163" v="9" actId="1076"/>
        <pc:sldMkLst>
          <pc:docMk/>
          <pc:sldMk cId="315412294" sldId="297"/>
        </pc:sldMkLst>
        <pc:picChg chg="add mod">
          <ac:chgData name="FONDER Patricia" userId="51d36df1-70d3-49ae-8853-1a2c5dbad5d1" providerId="ADAL" clId="{A241C773-09B5-4728-A448-7AA9DD156ED0}" dt="2021-05-20T13:01:29.163" v="9" actId="1076"/>
          <ac:picMkLst>
            <pc:docMk/>
            <pc:sldMk cId="315412294" sldId="297"/>
            <ac:picMk id="9" creationId="{3FEC6E36-A5DF-4012-8540-914191A59F9E}"/>
          </ac:picMkLst>
        </pc:picChg>
        <pc:picChg chg="add">
          <ac:chgData name="FONDER Patricia" userId="51d36df1-70d3-49ae-8853-1a2c5dbad5d1" providerId="ADAL" clId="{A241C773-09B5-4728-A448-7AA9DD156ED0}" dt="2021-05-20T13:01:15.197" v="8"/>
          <ac:picMkLst>
            <pc:docMk/>
            <pc:sldMk cId="315412294" sldId="297"/>
            <ac:picMk id="10" creationId="{5316D967-3E1E-4E8A-9474-27D82C006E79}"/>
          </ac:picMkLst>
        </pc:picChg>
        <pc:picChg chg="add">
          <ac:chgData name="FONDER Patricia" userId="51d36df1-70d3-49ae-8853-1a2c5dbad5d1" providerId="ADAL" clId="{A241C773-09B5-4728-A448-7AA9DD156ED0}" dt="2021-05-20T13:01:15.197" v="8"/>
          <ac:picMkLst>
            <pc:docMk/>
            <pc:sldMk cId="315412294" sldId="297"/>
            <ac:picMk id="11" creationId="{FDF4E682-E1A5-448B-AAB8-699C398AE463}"/>
          </ac:picMkLst>
        </pc:picChg>
      </pc:sld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7186"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sz="quarter" idx="1"/>
          </p:nvPr>
        </p:nvSpPr>
        <p:spPr>
          <a:xfrm>
            <a:off x="3774010" y="0"/>
            <a:ext cx="2887186" cy="498056"/>
          </a:xfrm>
          <a:prstGeom prst="rect">
            <a:avLst/>
          </a:prstGeom>
        </p:spPr>
        <p:txBody>
          <a:bodyPr vert="horz" lIns="91440" tIns="45720" rIns="91440" bIns="45720" rtlCol="0"/>
          <a:lstStyle>
            <a:lvl1pPr algn="r">
              <a:defRPr sz="1200"/>
            </a:lvl1pPr>
          </a:lstStyle>
          <a:p>
            <a:fld id="{7B1DE459-E6DA-41BE-8642-E2A8703ACCE3}" type="datetimeFigureOut">
              <a:rPr lang="fr-FR" smtClean="0"/>
              <a:pPr/>
              <a:t>20/05/2021</a:t>
            </a:fld>
            <a:endParaRPr lang="fr-FR"/>
          </a:p>
        </p:txBody>
      </p:sp>
      <p:sp>
        <p:nvSpPr>
          <p:cNvPr id="4" name="Espace réservé du pied de page 3"/>
          <p:cNvSpPr>
            <a:spLocks noGrp="1"/>
          </p:cNvSpPr>
          <p:nvPr>
            <p:ph type="ftr" sz="quarter" idx="2"/>
          </p:nvPr>
        </p:nvSpPr>
        <p:spPr>
          <a:xfrm>
            <a:off x="0" y="9428584"/>
            <a:ext cx="2887186" cy="498055"/>
          </a:xfrm>
          <a:prstGeom prst="rect">
            <a:avLst/>
          </a:prstGeom>
        </p:spPr>
        <p:txBody>
          <a:bodyPr vert="horz" lIns="91440" tIns="45720" rIns="91440" bIns="45720" rtlCol="0" anchor="b"/>
          <a:lstStyle>
            <a:lvl1pPr algn="l">
              <a:defRPr sz="1200"/>
            </a:lvl1pPr>
          </a:lstStyle>
          <a:p>
            <a:endParaRPr lang="fr-FR"/>
          </a:p>
        </p:txBody>
      </p:sp>
      <p:sp>
        <p:nvSpPr>
          <p:cNvPr id="5" name="Espace réservé du numéro de diapositive 4"/>
          <p:cNvSpPr>
            <a:spLocks noGrp="1"/>
          </p:cNvSpPr>
          <p:nvPr>
            <p:ph type="sldNum" sz="quarter" idx="3"/>
          </p:nvPr>
        </p:nvSpPr>
        <p:spPr>
          <a:xfrm>
            <a:off x="3774010" y="9428584"/>
            <a:ext cx="2887186" cy="498055"/>
          </a:xfrm>
          <a:prstGeom prst="rect">
            <a:avLst/>
          </a:prstGeom>
        </p:spPr>
        <p:txBody>
          <a:bodyPr vert="horz" lIns="91440" tIns="45720" rIns="91440" bIns="45720" rtlCol="0" anchor="b"/>
          <a:lstStyle>
            <a:lvl1pPr algn="r">
              <a:defRPr sz="1200"/>
            </a:lvl1pPr>
          </a:lstStyle>
          <a:p>
            <a:fld id="{9FEA8E1C-710D-4567-AE66-E39985E2099C}" type="slidenum">
              <a:rPr lang="fr-FR" smtClean="0"/>
              <a:pPr/>
              <a:t>‹N°›</a:t>
            </a:fld>
            <a:endParaRPr lang="fr-FR"/>
          </a:p>
        </p:txBody>
      </p:sp>
    </p:spTree>
    <p:extLst>
      <p:ext uri="{BB962C8B-B14F-4D97-AF65-F5344CB8AC3E}">
        <p14:creationId xmlns:p14="http://schemas.microsoft.com/office/powerpoint/2010/main" val="3151308150"/>
      </p:ext>
    </p:extLst>
  </p:cSld>
  <p:clrMap bg1="lt1" tx1="dk1" bg2="lt2" tx2="dk2" accent1="accent1" accent2="accent2" accent3="accent3" accent4="accent4" accent5="accent5" accent6="accent6" hlink="hlink" folHlink="folHlink"/>
  <p:hf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887186" cy="498056"/>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774010" y="0"/>
            <a:ext cx="2887186" cy="498056"/>
          </a:xfrm>
          <a:prstGeom prst="rect">
            <a:avLst/>
          </a:prstGeom>
        </p:spPr>
        <p:txBody>
          <a:bodyPr vert="horz" lIns="91440" tIns="45720" rIns="91440" bIns="45720" rtlCol="0"/>
          <a:lstStyle>
            <a:lvl1pPr algn="r">
              <a:defRPr sz="1200"/>
            </a:lvl1pPr>
          </a:lstStyle>
          <a:p>
            <a:fld id="{644A3B3A-2D93-564D-BC8E-DA1C48060875}" type="datetimeFigureOut">
              <a:rPr lang="fr-FR" smtClean="0"/>
              <a:pPr/>
              <a:t>20/05/2021</a:t>
            </a:fld>
            <a:endParaRPr lang="fr-FR"/>
          </a:p>
        </p:txBody>
      </p:sp>
      <p:sp>
        <p:nvSpPr>
          <p:cNvPr id="4" name="Espace réservé de l’image des diapositives 3"/>
          <p:cNvSpPr>
            <a:spLocks noGrp="1" noRot="1" noChangeAspect="1"/>
          </p:cNvSpPr>
          <p:nvPr>
            <p:ph type="sldImg" idx="2"/>
          </p:nvPr>
        </p:nvSpPr>
        <p:spPr>
          <a:xfrm>
            <a:off x="1098550" y="1241425"/>
            <a:ext cx="4465638" cy="3349625"/>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commentaires 4"/>
          <p:cNvSpPr>
            <a:spLocks noGrp="1"/>
          </p:cNvSpPr>
          <p:nvPr>
            <p:ph type="body" sz="quarter" idx="3"/>
          </p:nvPr>
        </p:nvSpPr>
        <p:spPr>
          <a:xfrm>
            <a:off x="666274" y="4777194"/>
            <a:ext cx="5330190" cy="3908614"/>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428584"/>
            <a:ext cx="2887186" cy="498055"/>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774010" y="9428584"/>
            <a:ext cx="2887186" cy="498055"/>
          </a:xfrm>
          <a:prstGeom prst="rect">
            <a:avLst/>
          </a:prstGeom>
        </p:spPr>
        <p:txBody>
          <a:bodyPr vert="horz" lIns="91440" tIns="45720" rIns="91440" bIns="45720" rtlCol="0" anchor="b"/>
          <a:lstStyle>
            <a:lvl1pPr algn="r">
              <a:defRPr sz="1200"/>
            </a:lvl1pPr>
          </a:lstStyle>
          <a:p>
            <a:fld id="{FF599357-E5B1-0C42-A933-212CECDA4A63}" type="slidenum">
              <a:rPr lang="fr-FR" smtClean="0"/>
              <a:pPr/>
              <a:t>‹N°›</a:t>
            </a:fld>
            <a:endParaRPr lang="fr-FR"/>
          </a:p>
        </p:txBody>
      </p:sp>
    </p:spTree>
    <p:extLst>
      <p:ext uri="{BB962C8B-B14F-4D97-AF65-F5344CB8AC3E}">
        <p14:creationId xmlns:p14="http://schemas.microsoft.com/office/powerpoint/2010/main" val="1948722106"/>
      </p:ext>
    </p:extLst>
  </p:cSld>
  <p:clrMap bg1="lt1" tx1="dk1" bg2="lt2" tx2="dk2" accent1="accent1" accent2="accent2" accent3="accent3" accent4="accent4" accent5="accent5" accent6="accent6" hlink="hlink" folHlink="folHlink"/>
  <p:hf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u="sng" dirty="0">
                <a:effectLst/>
              </a:rPr>
              <a:t>Dans le cadre du </a:t>
            </a:r>
            <a:r>
              <a:rPr lang="fr-FR" sz="1200" b="1" u="sng" dirty="0">
                <a:effectLst/>
              </a:rPr>
              <a:t>Plan Régional Santé Travail 3 (PRST 3)</a:t>
            </a:r>
            <a:r>
              <a:rPr lang="fr-FR" sz="1200" u="sng" dirty="0">
                <a:effectLst/>
              </a:rPr>
              <a:t>,</a:t>
            </a:r>
            <a:r>
              <a:rPr lang="fr-FR" sz="1200" dirty="0">
                <a:effectLst/>
              </a:rPr>
              <a:t> </a:t>
            </a:r>
            <a:endParaRPr lang="fr-FR" dirty="0">
              <a:effectLst/>
            </a:endParaRPr>
          </a:p>
          <a:p>
            <a:r>
              <a:rPr lang="fr-FR" sz="1200" dirty="0">
                <a:effectLst/>
              </a:rPr>
              <a:t>L’action </a:t>
            </a:r>
            <a:r>
              <a:rPr lang="fr-FR" sz="1200" i="1" dirty="0">
                <a:effectLst/>
              </a:rPr>
              <a:t>« Accompagner les entreprises dans la mise en place d'une prévention efficace et effective des risques chimiques »</a:t>
            </a:r>
            <a:r>
              <a:rPr lang="fr-FR" sz="1200" dirty="0">
                <a:effectLst/>
              </a:rPr>
              <a:t> permet d’animer au niveau régional un ensemble d’actions cohérentes et complémentaires menées par les partenaires de la prévention professionnelle.</a:t>
            </a:r>
            <a:endParaRPr lang="fr-FR" dirty="0">
              <a:effectLst/>
            </a:endParaRPr>
          </a:p>
          <a:p>
            <a:r>
              <a:rPr lang="fr-FR" sz="1200" dirty="0">
                <a:effectLst/>
              </a:rPr>
              <a:t>Cette démarche vise à prévenir les effets sur la santé et la sécurité des salariés des entreprises, liés à l’utilisation des agents chimiques dangereux, dont les agents CMR (Cancérogènes, Mutagènes et </a:t>
            </a:r>
            <a:r>
              <a:rPr lang="fr-FR" sz="1200" dirty="0" err="1">
                <a:effectLst/>
              </a:rPr>
              <a:t>Reprotoxiques</a:t>
            </a:r>
            <a:r>
              <a:rPr lang="fr-FR" sz="1200" dirty="0">
                <a:effectLst/>
              </a:rPr>
              <a:t>) dans le secteur de la sous-traitance aéronautique et spatiale. Ces risques constituent des enjeux importants pour les travailleurs du secteur aéronautique nombreux dans notre département (31).</a:t>
            </a:r>
            <a:endParaRPr lang="fr-FR" dirty="0">
              <a:effectLst/>
            </a:endParaRPr>
          </a:p>
          <a:p>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1</a:t>
            </a:fld>
            <a:endParaRPr lang="fr-FR"/>
          </a:p>
        </p:txBody>
      </p:sp>
    </p:spTree>
    <p:extLst>
      <p:ext uri="{BB962C8B-B14F-4D97-AF65-F5344CB8AC3E}">
        <p14:creationId xmlns:p14="http://schemas.microsoft.com/office/powerpoint/2010/main" val="314375417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Indicateur</a:t>
            </a:r>
            <a:r>
              <a:rPr lang="fr-FR" baseline="0" dirty="0"/>
              <a:t> intéressant pour </a:t>
            </a:r>
          </a:p>
          <a:p>
            <a:pPr marL="171450" indent="-171450">
              <a:buFontTx/>
              <a:buChar char="-"/>
            </a:pPr>
            <a:r>
              <a:rPr lang="fr-FR" baseline="0" dirty="0"/>
              <a:t>l’exposition au Chrome VI insoluble (demi-vie pouvant aller jusqu’à 3-5 ans)</a:t>
            </a:r>
          </a:p>
          <a:p>
            <a:pPr marL="171450" indent="-171450">
              <a:buFontTx/>
              <a:buChar char="-"/>
            </a:pPr>
            <a:r>
              <a:rPr lang="fr-FR" baseline="0" dirty="0"/>
              <a:t>Évaluation des pratiques concernant les EPI</a:t>
            </a:r>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10</a:t>
            </a:fld>
            <a:endParaRPr lang="fr-FR"/>
          </a:p>
        </p:txBody>
      </p:sp>
    </p:spTree>
    <p:extLst>
      <p:ext uri="{BB962C8B-B14F-4D97-AF65-F5344CB8AC3E}">
        <p14:creationId xmlns:p14="http://schemas.microsoft.com/office/powerpoint/2010/main" val="34418324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Pour identifier les tâches exposantes</a:t>
            </a:r>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12</a:t>
            </a:fld>
            <a:endParaRPr lang="fr-FR"/>
          </a:p>
        </p:txBody>
      </p:sp>
    </p:spTree>
    <p:extLst>
      <p:ext uri="{BB962C8B-B14F-4D97-AF65-F5344CB8AC3E}">
        <p14:creationId xmlns:p14="http://schemas.microsoft.com/office/powerpoint/2010/main" val="115328100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Importance</a:t>
            </a:r>
            <a:r>
              <a:rPr lang="fr-FR" baseline="0" dirty="0"/>
              <a:t> du fait de l’élimination du Chrome avec demi-vie plus ou moins longues en fonction de la solubilité du Chrome absorbé</a:t>
            </a:r>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13</a:t>
            </a:fld>
            <a:endParaRPr lang="fr-FR"/>
          </a:p>
        </p:txBody>
      </p:sp>
    </p:spTree>
    <p:extLst>
      <p:ext uri="{BB962C8B-B14F-4D97-AF65-F5344CB8AC3E}">
        <p14:creationId xmlns:p14="http://schemas.microsoft.com/office/powerpoint/2010/main" val="146040522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Permet</a:t>
            </a:r>
            <a:r>
              <a:rPr lang="fr-FR" baseline="0" dirty="0"/>
              <a:t> de connaitre type de Chrome, solubilité et donc </a:t>
            </a:r>
            <a:r>
              <a:rPr lang="fr-FR" baseline="0" dirty="0" err="1"/>
              <a:t>absortion</a:t>
            </a:r>
            <a:r>
              <a:rPr lang="fr-FR" baseline="0" dirty="0"/>
              <a:t> dans l’organisme/délais d’élimination.</a:t>
            </a:r>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14</a:t>
            </a:fld>
            <a:endParaRPr lang="fr-FR"/>
          </a:p>
        </p:txBody>
      </p:sp>
    </p:spTree>
    <p:extLst>
      <p:ext uri="{BB962C8B-B14F-4D97-AF65-F5344CB8AC3E}">
        <p14:creationId xmlns:p14="http://schemas.microsoft.com/office/powerpoint/2010/main" val="146040522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X</a:t>
            </a:r>
            <a:r>
              <a:rPr lang="fr-FR" baseline="0" dirty="0"/>
              <a:t> % des salariés interrogés déclarent n’avoir pas vu la nécessité de porter un masque le jour du prélèvement : qui ? Pourquoi ? (pas en poste d’exécutant direct, tâche identifiée sans danger, etc…)</a:t>
            </a:r>
          </a:p>
          <a:p>
            <a:r>
              <a:rPr lang="fr-FR" baseline="0" dirty="0"/>
              <a:t>Conditions de renouvellement des cartouches et/ou filtres dans l’entreprise :  XXXXX</a:t>
            </a:r>
          </a:p>
          <a:p>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15</a:t>
            </a:fld>
            <a:endParaRPr lang="fr-FR"/>
          </a:p>
        </p:txBody>
      </p:sp>
    </p:spTree>
    <p:extLst>
      <p:ext uri="{BB962C8B-B14F-4D97-AF65-F5344CB8AC3E}">
        <p14:creationId xmlns:p14="http://schemas.microsoft.com/office/powerpoint/2010/main" val="146040522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16</a:t>
            </a:fld>
            <a:endParaRPr lang="fr-FR"/>
          </a:p>
        </p:txBody>
      </p:sp>
    </p:spTree>
    <p:extLst>
      <p:ext uri="{BB962C8B-B14F-4D97-AF65-F5344CB8AC3E}">
        <p14:creationId xmlns:p14="http://schemas.microsoft.com/office/powerpoint/2010/main" val="146040522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Changé du jour ou Portée depuis plusieurs jours</a:t>
            </a:r>
          </a:p>
          <a:p>
            <a:r>
              <a:rPr lang="fr-FR" dirty="0"/>
              <a:t>Info complémentaires :  dotations hebdomadaires/quotidiennes</a:t>
            </a:r>
            <a:r>
              <a:rPr lang="fr-FR" baseline="0" dirty="0"/>
              <a:t> de vêtements propres dans l’entreprise, moyen de nettoyage mis en œuvre</a:t>
            </a:r>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17</a:t>
            </a:fld>
            <a:endParaRPr lang="fr-FR"/>
          </a:p>
        </p:txBody>
      </p:sp>
    </p:spTree>
    <p:extLst>
      <p:ext uri="{BB962C8B-B14F-4D97-AF65-F5344CB8AC3E}">
        <p14:creationId xmlns:p14="http://schemas.microsoft.com/office/powerpoint/2010/main" val="14604052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sz="1200" kern="1200" dirty="0">
                <a:solidFill>
                  <a:schemeClr val="tx1"/>
                </a:solidFill>
                <a:effectLst/>
                <a:latin typeface="+mn-lt"/>
                <a:ea typeface="+mn-ea"/>
                <a:cs typeface="+mn-cs"/>
              </a:rPr>
              <a:t>La valeur limite biologique (VLB) proposée par l'ANSES ne s'applique qu'aux expositions au Cr (VI) dans le secteur du chromage électrolytique</a:t>
            </a:r>
          </a:p>
          <a:p>
            <a:r>
              <a:rPr lang="fr-FR" sz="1200" b="1" kern="1200" dirty="0">
                <a:solidFill>
                  <a:schemeClr val="tx1"/>
                </a:solidFill>
                <a:effectLst/>
                <a:latin typeface="+mn-lt"/>
                <a:ea typeface="+mn-ea"/>
                <a:cs typeface="+mn-cs"/>
              </a:rPr>
              <a:t>VLEP-8h = 1ug/m3</a:t>
            </a:r>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ea typeface="+mn-ea"/>
                <a:cs typeface="+mn-cs"/>
              </a:rPr>
              <a:t>VLB ANSES = 1.8 </a:t>
            </a:r>
            <a:r>
              <a:rPr lang="fr-FR" sz="1200" b="1" kern="1200" dirty="0" err="1">
                <a:solidFill>
                  <a:schemeClr val="tx1"/>
                </a:solidFill>
                <a:effectLst/>
                <a:latin typeface="+mn-lt"/>
                <a:ea typeface="+mn-ea"/>
                <a:cs typeface="+mn-cs"/>
              </a:rPr>
              <a:t>ug</a:t>
            </a:r>
            <a:r>
              <a:rPr lang="fr-FR" sz="1200" b="1" kern="1200" dirty="0">
                <a:solidFill>
                  <a:schemeClr val="tx1"/>
                </a:solidFill>
                <a:effectLst/>
                <a:latin typeface="+mn-lt"/>
                <a:ea typeface="+mn-ea"/>
                <a:cs typeface="+mn-cs"/>
              </a:rPr>
              <a:t>/g de créatinine (2.5 </a:t>
            </a:r>
            <a:r>
              <a:rPr lang="fr-FR" sz="1200" b="1" kern="1200" dirty="0" err="1">
                <a:solidFill>
                  <a:schemeClr val="tx1"/>
                </a:solidFill>
                <a:effectLst/>
                <a:latin typeface="+mn-lt"/>
                <a:ea typeface="+mn-ea"/>
                <a:cs typeface="+mn-cs"/>
              </a:rPr>
              <a:t>ug</a:t>
            </a:r>
            <a:r>
              <a:rPr lang="fr-FR" sz="1200" b="1" kern="1200" dirty="0">
                <a:solidFill>
                  <a:schemeClr val="tx1"/>
                </a:solidFill>
                <a:effectLst/>
                <a:latin typeface="+mn-lt"/>
                <a:ea typeface="+mn-ea"/>
                <a:cs typeface="+mn-cs"/>
              </a:rPr>
              <a:t>/L d’urine fin de poste-fin de semaine) </a:t>
            </a:r>
            <a:endParaRPr lang="fr-FR" sz="1200" kern="1200" dirty="0">
              <a:solidFill>
                <a:schemeClr val="tx1"/>
              </a:solidFill>
              <a:effectLst/>
              <a:latin typeface="+mn-lt"/>
              <a:ea typeface="+mn-ea"/>
              <a:cs typeface="+mn-cs"/>
            </a:endParaRPr>
          </a:p>
          <a:p>
            <a:r>
              <a:rPr lang="fr-FR" sz="1200" b="1" kern="1200" dirty="0">
                <a:solidFill>
                  <a:schemeClr val="tx1"/>
                </a:solidFill>
                <a:effectLst/>
                <a:latin typeface="+mn-lt"/>
                <a:ea typeface="+mn-ea"/>
                <a:cs typeface="+mn-cs"/>
              </a:rPr>
              <a:t>VRB (population générale non-exposée) = 0.54 </a:t>
            </a:r>
            <a:r>
              <a:rPr lang="fr-FR" sz="1200" b="1" kern="1200" dirty="0" err="1">
                <a:solidFill>
                  <a:schemeClr val="tx1"/>
                </a:solidFill>
                <a:effectLst/>
                <a:latin typeface="+mn-lt"/>
                <a:ea typeface="+mn-ea"/>
                <a:cs typeface="+mn-cs"/>
              </a:rPr>
              <a:t>ug</a:t>
            </a:r>
            <a:r>
              <a:rPr lang="fr-FR" sz="1200" b="1" kern="1200" dirty="0">
                <a:solidFill>
                  <a:schemeClr val="tx1"/>
                </a:solidFill>
                <a:effectLst/>
                <a:latin typeface="+mn-lt"/>
                <a:ea typeface="+mn-ea"/>
                <a:cs typeface="+mn-cs"/>
              </a:rPr>
              <a:t>/g de créatinine ou 0,65 </a:t>
            </a:r>
            <a:r>
              <a:rPr lang="fr-FR" sz="1200" b="1" kern="1200" dirty="0" err="1">
                <a:solidFill>
                  <a:schemeClr val="tx1"/>
                </a:solidFill>
                <a:effectLst/>
                <a:latin typeface="+mn-lt"/>
                <a:ea typeface="+mn-ea"/>
                <a:cs typeface="+mn-cs"/>
              </a:rPr>
              <a:t>ug</a:t>
            </a:r>
            <a:r>
              <a:rPr lang="fr-FR" sz="1200" b="1" kern="1200" dirty="0">
                <a:solidFill>
                  <a:schemeClr val="tx1"/>
                </a:solidFill>
                <a:effectLst/>
                <a:latin typeface="+mn-lt"/>
                <a:ea typeface="+mn-ea"/>
                <a:cs typeface="+mn-cs"/>
              </a:rPr>
              <a:t>/L d’urine </a:t>
            </a:r>
            <a:r>
              <a:rPr lang="fr-FR" sz="1200" kern="1200" dirty="0">
                <a:solidFill>
                  <a:schemeClr val="tx1"/>
                </a:solidFill>
                <a:effectLst/>
                <a:latin typeface="+mn-lt"/>
                <a:ea typeface="+mn-ea"/>
                <a:cs typeface="+mn-cs"/>
              </a:rPr>
              <a:t> </a:t>
            </a:r>
          </a:p>
          <a:p>
            <a:r>
              <a:rPr lang="fr-FR" sz="1200" kern="1200" dirty="0">
                <a:solidFill>
                  <a:schemeClr val="tx1"/>
                </a:solidFill>
                <a:effectLst/>
                <a:latin typeface="+mn-lt"/>
                <a:ea typeface="+mn-ea"/>
                <a:cs typeface="+mn-cs"/>
              </a:rPr>
              <a:t>Dans le secteur de la peinture, en l'absence de valeur biologique d'interprétation (VBI) spécifique à ce secteur d'activité, l’interprétation des résultats de chrome urinaire est délicate. La différence entre début et fin de poste peut être utilisée comme indicateur biologique et les résultats pourront être comparés aux VBI de la population générale, aux valeurs antérieures du sujet ainsi qu’aux valeurs du groupe d’exposition homogène (GEH).</a:t>
            </a:r>
            <a:r>
              <a:rPr lang="fr-FR" dirty="0">
                <a:effectLst/>
              </a:rPr>
              <a:t> </a:t>
            </a:r>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19</a:t>
            </a:fld>
            <a:endParaRPr lang="fr-FR"/>
          </a:p>
        </p:txBody>
      </p:sp>
    </p:spTree>
    <p:extLst>
      <p:ext uri="{BB962C8B-B14F-4D97-AF65-F5344CB8AC3E}">
        <p14:creationId xmlns:p14="http://schemas.microsoft.com/office/powerpoint/2010/main" val="1811720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20</a:t>
            </a:fld>
            <a:endParaRPr lang="fr-FR"/>
          </a:p>
        </p:txBody>
      </p:sp>
    </p:spTree>
    <p:extLst>
      <p:ext uri="{BB962C8B-B14F-4D97-AF65-F5344CB8AC3E}">
        <p14:creationId xmlns:p14="http://schemas.microsoft.com/office/powerpoint/2010/main" val="146040522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21</a:t>
            </a:fld>
            <a:endParaRPr lang="fr-FR"/>
          </a:p>
        </p:txBody>
      </p:sp>
    </p:spTree>
    <p:extLst>
      <p:ext uri="{BB962C8B-B14F-4D97-AF65-F5344CB8AC3E}">
        <p14:creationId xmlns:p14="http://schemas.microsoft.com/office/powerpoint/2010/main" val="121962348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dirty="0"/>
              <a:t>1/ Interférences à prendre en compte pour l’analyse des résultats</a:t>
            </a:r>
            <a:r>
              <a:rPr lang="fr-FR" baseline="0" dirty="0"/>
              <a:t> obtenus : </a:t>
            </a:r>
            <a:r>
              <a:rPr lang="fr-FR" sz="1200" kern="1200" dirty="0">
                <a:solidFill>
                  <a:schemeClr val="tx1"/>
                </a:solidFill>
                <a:effectLst/>
                <a:latin typeface="+mn-lt"/>
                <a:ea typeface="+mn-ea"/>
                <a:cs typeface="+mn-cs"/>
              </a:rPr>
              <a:t>influences possible du tabac, de l'âge, de la consommation d'aliments riche en Cr III (bière, cidre, coquillages), de l'hygiène personnelle, de l'état cutané, des modes de travail, présence de prothèses métalliques ou matériels d’ostéosynthèse (relargage de chrome possible selon type et si altération)</a:t>
            </a:r>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2</a:t>
            </a:fld>
            <a:endParaRPr lang="fr-FR"/>
          </a:p>
        </p:txBody>
      </p:sp>
    </p:spTree>
    <p:extLst>
      <p:ext uri="{BB962C8B-B14F-4D97-AF65-F5344CB8AC3E}">
        <p14:creationId xmlns:p14="http://schemas.microsoft.com/office/powerpoint/2010/main" val="18117201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22</a:t>
            </a:fld>
            <a:endParaRPr lang="fr-FR"/>
          </a:p>
        </p:txBody>
      </p:sp>
    </p:spTree>
    <p:extLst>
      <p:ext uri="{BB962C8B-B14F-4D97-AF65-F5344CB8AC3E}">
        <p14:creationId xmlns:p14="http://schemas.microsoft.com/office/powerpoint/2010/main" val="1811720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23</a:t>
            </a:fld>
            <a:endParaRPr lang="fr-FR"/>
          </a:p>
        </p:txBody>
      </p:sp>
    </p:spTree>
    <p:extLst>
      <p:ext uri="{BB962C8B-B14F-4D97-AF65-F5344CB8AC3E}">
        <p14:creationId xmlns:p14="http://schemas.microsoft.com/office/powerpoint/2010/main" val="1811720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3</a:t>
            </a:fld>
            <a:endParaRPr lang="fr-FR"/>
          </a:p>
        </p:txBody>
      </p:sp>
    </p:spTree>
    <p:extLst>
      <p:ext uri="{BB962C8B-B14F-4D97-AF65-F5344CB8AC3E}">
        <p14:creationId xmlns:p14="http://schemas.microsoft.com/office/powerpoint/2010/main" val="285968067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4</a:t>
            </a:fld>
            <a:endParaRPr lang="fr-FR"/>
          </a:p>
        </p:txBody>
      </p:sp>
    </p:spTree>
    <p:extLst>
      <p:ext uri="{BB962C8B-B14F-4D97-AF65-F5344CB8AC3E}">
        <p14:creationId xmlns:p14="http://schemas.microsoft.com/office/powerpoint/2010/main" val="26922137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5</a:t>
            </a:fld>
            <a:endParaRPr lang="fr-FR"/>
          </a:p>
        </p:txBody>
      </p:sp>
    </p:spTree>
    <p:extLst>
      <p:ext uri="{BB962C8B-B14F-4D97-AF65-F5344CB8AC3E}">
        <p14:creationId xmlns:p14="http://schemas.microsoft.com/office/powerpoint/2010/main" val="26922137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Age moyen =</a:t>
            </a:r>
          </a:p>
          <a:p>
            <a:r>
              <a:rPr lang="fr-FR" dirty="0"/>
              <a:t>Plus jeune = </a:t>
            </a:r>
          </a:p>
          <a:p>
            <a:r>
              <a:rPr lang="fr-FR" dirty="0"/>
              <a:t>Plus âgé</a:t>
            </a:r>
            <a:r>
              <a:rPr lang="fr-FR" baseline="0" dirty="0"/>
              <a:t> =</a:t>
            </a:r>
            <a:endParaRPr lang="fr-FR" dirty="0"/>
          </a:p>
          <a:p>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6</a:t>
            </a:fld>
            <a:endParaRPr lang="fr-FR"/>
          </a:p>
        </p:txBody>
      </p:sp>
    </p:spTree>
    <p:extLst>
      <p:ext uri="{BB962C8B-B14F-4D97-AF65-F5344CB8AC3E}">
        <p14:creationId xmlns:p14="http://schemas.microsoft.com/office/powerpoint/2010/main" val="225659135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 Dans la population générale, un tiers des personnes de 15 à 85 ans (32 %) fume ne serait-ce que de temps en temps (36% des hommes et 28% des femmes)</a:t>
            </a:r>
          </a:p>
          <a:p>
            <a:r>
              <a:rPr lang="fr-FR" sz="1200" kern="1200" dirty="0">
                <a:solidFill>
                  <a:schemeClr val="tx1"/>
                </a:solidFill>
                <a:effectLst/>
                <a:latin typeface="+mn-lt"/>
                <a:ea typeface="+mn-ea"/>
                <a:cs typeface="+mn-cs"/>
              </a:rPr>
              <a:t>Pour les salariés rencontrés lors de la campagne de prélèvement ce chiffre est de X%  soit X% de plus(ou de moins) que la moyenne nationale</a:t>
            </a:r>
          </a:p>
          <a:p>
            <a:r>
              <a:rPr lang="fr-FR" sz="1000" i="1" kern="1200" dirty="0">
                <a:solidFill>
                  <a:srgbClr val="6568A2"/>
                </a:solidFill>
                <a:effectLst/>
                <a:latin typeface="+mn-lt"/>
                <a:ea typeface="+mn-ea"/>
                <a:cs typeface="+mn-cs"/>
              </a:rPr>
              <a:t>https://www.tabac-info-service.fr/Vos-questions-Nos-reponses/Chiffres-du-tabac</a:t>
            </a:r>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7</a:t>
            </a:fld>
            <a:endParaRPr lang="fr-FR"/>
          </a:p>
        </p:txBody>
      </p:sp>
    </p:spTree>
    <p:extLst>
      <p:ext uri="{BB962C8B-B14F-4D97-AF65-F5344CB8AC3E}">
        <p14:creationId xmlns:p14="http://schemas.microsoft.com/office/powerpoint/2010/main" val="8770856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sz="1200" kern="1200" dirty="0">
                <a:solidFill>
                  <a:schemeClr val="tx1"/>
                </a:solidFill>
                <a:effectLst/>
                <a:latin typeface="+mn-lt"/>
                <a:ea typeface="+mn-ea"/>
                <a:cs typeface="+mn-cs"/>
              </a:rPr>
              <a:t>Sachant que 4 cigarettes fumées /jour multiplient par 4 le risque de cancer.</a:t>
            </a:r>
          </a:p>
          <a:p>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8</a:t>
            </a:fld>
            <a:endParaRPr lang="fr-FR"/>
          </a:p>
        </p:txBody>
      </p:sp>
    </p:spTree>
    <p:extLst>
      <p:ext uri="{BB962C8B-B14F-4D97-AF65-F5344CB8AC3E}">
        <p14:creationId xmlns:p14="http://schemas.microsoft.com/office/powerpoint/2010/main" val="269084833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r>
              <a:rPr lang="fr-FR" dirty="0"/>
              <a:t>Le port de la barbe</a:t>
            </a:r>
            <a:r>
              <a:rPr lang="fr-FR" baseline="0" dirty="0"/>
              <a:t> est un facteur à intégrer car cela réduit l’efficacité de l’EPI masque.</a:t>
            </a:r>
          </a:p>
          <a:p>
            <a:r>
              <a:rPr lang="fr-FR" baseline="0" dirty="0"/>
              <a:t>X % des salariés testés ont la barbe</a:t>
            </a:r>
          </a:p>
          <a:p>
            <a:r>
              <a:rPr lang="fr-FR" baseline="0" dirty="0"/>
              <a:t>X % n’en portaient pas le jour du prélèvement.</a:t>
            </a:r>
            <a:endParaRPr lang="fr-FR" dirty="0"/>
          </a:p>
        </p:txBody>
      </p:sp>
      <p:sp>
        <p:nvSpPr>
          <p:cNvPr id="4" name="Espace réservé du pied de page 3"/>
          <p:cNvSpPr>
            <a:spLocks noGrp="1"/>
          </p:cNvSpPr>
          <p:nvPr>
            <p:ph type="ftr" sz="quarter" idx="10"/>
          </p:nvPr>
        </p:nvSpPr>
        <p:spPr/>
        <p:txBody>
          <a:bodyPr/>
          <a:lstStyle/>
          <a:p>
            <a:endParaRPr lang="fr-FR"/>
          </a:p>
        </p:txBody>
      </p:sp>
      <p:sp>
        <p:nvSpPr>
          <p:cNvPr id="5" name="Espace réservé du numéro de diapositive 4"/>
          <p:cNvSpPr>
            <a:spLocks noGrp="1"/>
          </p:cNvSpPr>
          <p:nvPr>
            <p:ph type="sldNum" sz="quarter" idx="11"/>
          </p:nvPr>
        </p:nvSpPr>
        <p:spPr/>
        <p:txBody>
          <a:bodyPr/>
          <a:lstStyle/>
          <a:p>
            <a:fld id="{FF599357-E5B1-0C42-A933-212CECDA4A63}" type="slidenum">
              <a:rPr lang="fr-FR" smtClean="0"/>
              <a:pPr/>
              <a:t>9</a:t>
            </a:fld>
            <a:endParaRPr lang="fr-FR"/>
          </a:p>
        </p:txBody>
      </p:sp>
    </p:spTree>
    <p:extLst>
      <p:ext uri="{BB962C8B-B14F-4D97-AF65-F5344CB8AC3E}">
        <p14:creationId xmlns:p14="http://schemas.microsoft.com/office/powerpoint/2010/main" val="16417528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hasCustomPrompt="1"/>
          </p:nvPr>
        </p:nvSpPr>
        <p:spPr>
          <a:xfrm>
            <a:off x="685800" y="2130425"/>
            <a:ext cx="7772400" cy="1470025"/>
          </a:xfrm>
        </p:spPr>
        <p:txBody>
          <a:bodyPr/>
          <a:lstStyle>
            <a:lvl1pPr>
              <a:defRPr sz="3600" b="1">
                <a:solidFill>
                  <a:srgbClr val="F08272"/>
                </a:solidFill>
                <a:latin typeface="Calibri" panose="020F0502020204030204" pitchFamily="34" charset="0"/>
                <a:cs typeface="Calibri" panose="020F0502020204030204" pitchFamily="34" charset="0"/>
              </a:defRPr>
            </a:lvl1pPr>
          </a:lstStyle>
          <a:p>
            <a:r>
              <a:rPr lang="fr-FR" dirty="0"/>
              <a:t>MODIFIEZ LE TITRE</a:t>
            </a:r>
          </a:p>
        </p:txBody>
      </p:sp>
      <p:sp>
        <p:nvSpPr>
          <p:cNvPr id="3" name="Sous-titre 2"/>
          <p:cNvSpPr>
            <a:spLocks noGrp="1"/>
          </p:cNvSpPr>
          <p:nvPr>
            <p:ph type="subTitle" idx="1" hasCustomPrompt="1"/>
          </p:nvPr>
        </p:nvSpPr>
        <p:spPr>
          <a:xfrm>
            <a:off x="1371600" y="3886200"/>
            <a:ext cx="6400800" cy="1752600"/>
          </a:xfrm>
        </p:spPr>
        <p:txBody>
          <a:bodyPr/>
          <a:lstStyle>
            <a:lvl1pPr marL="0" indent="0" algn="ctr">
              <a:buNone/>
              <a:defRPr baseline="0">
                <a:solidFill>
                  <a:srgbClr val="43456D"/>
                </a:solidFill>
                <a:latin typeface="Calibri" panose="020F0502020204030204" pitchFamily="34" charset="0"/>
                <a:cs typeface="Calibri" panose="020F050202020403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dirty="0"/>
              <a:t>Sous-titre</a:t>
            </a:r>
          </a:p>
        </p:txBody>
      </p:sp>
      <p:sp>
        <p:nvSpPr>
          <p:cNvPr id="4" name="Espace réservé de la date 3"/>
          <p:cNvSpPr>
            <a:spLocks noGrp="1"/>
          </p:cNvSpPr>
          <p:nvPr>
            <p:ph type="dt" sz="half" idx="10"/>
          </p:nvPr>
        </p:nvSpPr>
        <p:spPr>
          <a:xfrm>
            <a:off x="457200" y="6538912"/>
            <a:ext cx="2133600" cy="365125"/>
          </a:xfrm>
        </p:spPr>
        <p:txBody>
          <a:bodyPr vert="horz" lIns="91440" tIns="45720" rIns="91440" bIns="45720" rtlCol="0" anchor="ctr"/>
          <a:lstStyle>
            <a:lvl1pPr>
              <a:defRPr lang="fr-FR" b="0" smtClean="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9C965942-50DF-45AC-807F-0AB3BD775387}" type="datetime1">
              <a:rPr lang="fr-FR" smtClean="0"/>
              <a:t>20/05/2021</a:t>
            </a:fld>
            <a:endParaRPr lang="fr-FR" dirty="0"/>
          </a:p>
        </p:txBody>
      </p:sp>
      <p:pic>
        <p:nvPicPr>
          <p:cNvPr id="5" name="Image 4"/>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68654" y="239282"/>
            <a:ext cx="2420476" cy="1020723"/>
          </a:xfrm>
          <a:prstGeom prst="rect">
            <a:avLst/>
          </a:prstGeom>
        </p:spPr>
      </p:pic>
      <p:sp>
        <p:nvSpPr>
          <p:cNvPr id="7" name="Espace réservé du numéro de diapositive 6"/>
          <p:cNvSpPr>
            <a:spLocks noGrp="1"/>
          </p:cNvSpPr>
          <p:nvPr>
            <p:ph type="sldNum" sz="quarter" idx="12"/>
          </p:nvPr>
        </p:nvSpPr>
        <p:spPr>
          <a:xfrm>
            <a:off x="6553200" y="6543918"/>
            <a:ext cx="2133600" cy="365125"/>
          </a:xfrm>
          <a:prstGeom prst="rect">
            <a:avLst/>
          </a:prstGeom>
        </p:spPr>
        <p:txBody>
          <a:bodyPr vert="horz" lIns="91440" tIns="45720" rIns="91440" bIns="45720" rtlCol="0" anchor="ctr"/>
          <a:lstStyle>
            <a:lvl1pPr algn="r">
              <a:defRPr lang="fr-FR" b="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endParaRPr lang="fr-FR" dirty="0"/>
          </a:p>
        </p:txBody>
      </p:sp>
      <p:sp>
        <p:nvSpPr>
          <p:cNvPr id="8" name="Espace réservé du pied de page 4"/>
          <p:cNvSpPr>
            <a:spLocks noGrp="1"/>
          </p:cNvSpPr>
          <p:nvPr>
            <p:ph type="ftr" sz="quarter" idx="3"/>
          </p:nvPr>
        </p:nvSpPr>
        <p:spPr>
          <a:xfrm>
            <a:off x="2781300" y="6369172"/>
            <a:ext cx="3086100" cy="365125"/>
          </a:xfrm>
          <a:prstGeom prst="rect">
            <a:avLst/>
          </a:prstGeom>
        </p:spPr>
        <p:txBody>
          <a:bodyPr vert="horz" lIns="91440" tIns="45720" rIns="91440" bIns="45720" rtlCol="0" anchor="ctr"/>
          <a:lstStyle>
            <a:lvl1pPr algn="ctr">
              <a:defRPr sz="1200">
                <a:solidFill>
                  <a:srgbClr val="F08272"/>
                </a:solidFill>
              </a:defRPr>
            </a:lvl1pPr>
          </a:lstStyle>
          <a:p>
            <a:endParaRPr lang="fr-FR" dirty="0"/>
          </a:p>
        </p:txBody>
      </p:sp>
    </p:spTree>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1792288" y="4800600"/>
            <a:ext cx="5486400" cy="566738"/>
          </a:xfrm>
        </p:spPr>
        <p:txBody>
          <a:bodyPr anchor="ctr"/>
          <a:lstStyle>
            <a:lvl1pPr algn="ctr">
              <a:defRPr sz="2800" b="1">
                <a:solidFill>
                  <a:srgbClr val="F08272"/>
                </a:solidFill>
                <a:latin typeface="Calibri" panose="020F0502020204030204" pitchFamily="34" charset="0"/>
                <a:cs typeface="Calibri" panose="020F0502020204030204" pitchFamily="34" charset="0"/>
              </a:defRPr>
            </a:lvl1pPr>
          </a:lstStyle>
          <a:p>
            <a:r>
              <a:rPr lang="fr-FR" dirty="0"/>
              <a:t>MODIFIEZ LE TITRE</a:t>
            </a:r>
          </a:p>
        </p:txBody>
      </p:sp>
      <p:sp>
        <p:nvSpPr>
          <p:cNvPr id="3" name="Espace réservé pour une image  2"/>
          <p:cNvSpPr>
            <a:spLocks noGrp="1"/>
          </p:cNvSpPr>
          <p:nvPr>
            <p:ph type="pic" idx="1" hasCustomPrompt="1"/>
          </p:nvPr>
        </p:nvSpPr>
        <p:spPr>
          <a:xfrm>
            <a:off x="1792288" y="612775"/>
            <a:ext cx="5486400" cy="4114800"/>
          </a:xfrm>
        </p:spPr>
        <p:txBody>
          <a:bodyPr/>
          <a:lstStyle>
            <a:lvl1pPr marL="0" indent="0" algn="ctr">
              <a:buNone/>
              <a:defRPr sz="3200">
                <a:solidFill>
                  <a:srgbClr val="43456D"/>
                </a:solidFill>
                <a:latin typeface="Calibri" panose="020F0502020204030204" pitchFamily="34" charset="0"/>
                <a:cs typeface="Calibri" panose="020F0502020204030204" pitchFamily="34"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dirty="0"/>
              <a:t>Faire glisser l'image vers l'espace réservé</a:t>
            </a:r>
          </a:p>
        </p:txBody>
      </p:sp>
      <p:sp>
        <p:nvSpPr>
          <p:cNvPr id="4" name="Espace réservé du texte 3"/>
          <p:cNvSpPr>
            <a:spLocks noGrp="1"/>
          </p:cNvSpPr>
          <p:nvPr>
            <p:ph type="body" sz="half" idx="2"/>
          </p:nvPr>
        </p:nvSpPr>
        <p:spPr>
          <a:xfrm>
            <a:off x="1792288" y="5367338"/>
            <a:ext cx="5486400" cy="804862"/>
          </a:xfrm>
        </p:spPr>
        <p:txBody>
          <a:bodyPr>
            <a:normAutofit/>
          </a:bodyPr>
          <a:lstStyle>
            <a:lvl1pPr marL="0" indent="0">
              <a:buNone/>
              <a:defRPr sz="1800">
                <a:solidFill>
                  <a:srgbClr val="43456D"/>
                </a:solidFill>
                <a:latin typeface="Calibri" panose="020F0502020204030204" pitchFamily="34" charset="0"/>
                <a:cs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5" name="Espace réservé de la date 4"/>
          <p:cNvSpPr>
            <a:spLocks noGrp="1"/>
          </p:cNvSpPr>
          <p:nvPr>
            <p:ph type="dt" sz="half" idx="10"/>
          </p:nvPr>
        </p:nvSpPr>
        <p:spPr/>
        <p:txBody>
          <a:bodyPr vert="horz" lIns="91440" tIns="45720" rIns="91440" bIns="45720" rtlCol="0" anchor="ctr"/>
          <a:lstStyle>
            <a:lvl1pPr>
              <a:defRPr lang="fr-FR" sz="1200" b="0" kern="1200" smtClean="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BCCCC7C3-0668-434C-B490-1829022F9B2F}" type="datetime1">
              <a:rPr lang="fr-FR" smtClean="0"/>
              <a:t>20/05/2021</a:t>
            </a:fld>
            <a:endParaRPr lang="fr-FR" dirty="0"/>
          </a:p>
        </p:txBody>
      </p:sp>
      <p:sp>
        <p:nvSpPr>
          <p:cNvPr id="8" name="Espace réservé du numéro de diapositive 6"/>
          <p:cNvSpPr>
            <a:spLocks noGrp="1"/>
          </p:cNvSpPr>
          <p:nvPr>
            <p:ph type="sldNum" sz="quarter" idx="4"/>
          </p:nvPr>
        </p:nvSpPr>
        <p:spPr>
          <a:xfrm>
            <a:off x="6553200" y="6543918"/>
            <a:ext cx="2133600" cy="365125"/>
          </a:xfrm>
          <a:prstGeom prst="rect">
            <a:avLst/>
          </a:prstGeom>
        </p:spPr>
        <p:txBody>
          <a:bodyPr vert="horz" lIns="91440" tIns="45720" rIns="91440" bIns="45720" rtlCol="0" anchor="ctr"/>
          <a:lstStyle>
            <a:lvl1pPr algn="r">
              <a:defRPr lang="fr-FR" sz="1200" b="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fld id="{79667F7B-7A25-495F-897C-471F0514BA25}" type="slidenum">
              <a:rPr lang="fr-FR" smtClean="0"/>
              <a:pPr/>
              <a:t>‹N°›</a:t>
            </a:fld>
            <a:endParaRPr lang="fr-FR" dirty="0"/>
          </a:p>
        </p:txBody>
      </p:sp>
    </p:spTree>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re et texte vertica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solidFill>
                  <a:srgbClr val="F08272"/>
                </a:solidFill>
                <a:latin typeface="Calibri" panose="020F0502020204030204" pitchFamily="34" charset="0"/>
                <a:cs typeface="Calibri" panose="020F0502020204030204" pitchFamily="34" charset="0"/>
              </a:defRPr>
            </a:lvl1pPr>
          </a:lstStyle>
          <a:p>
            <a:r>
              <a:rPr lang="fr-FR" dirty="0"/>
              <a:t>CLIQUEZ ET MODIFIEZ LE TITRE</a:t>
            </a:r>
          </a:p>
        </p:txBody>
      </p:sp>
      <p:sp>
        <p:nvSpPr>
          <p:cNvPr id="4" name="Espace réservé de la date 3"/>
          <p:cNvSpPr>
            <a:spLocks noGrp="1"/>
          </p:cNvSpPr>
          <p:nvPr>
            <p:ph type="dt" sz="half" idx="10"/>
          </p:nvPr>
        </p:nvSpPr>
        <p:spPr/>
        <p:txBody>
          <a:bodyPr vert="horz" lIns="91440" tIns="45720" rIns="91440" bIns="45720" rtlCol="0" anchor="ctr"/>
          <a:lstStyle>
            <a:lvl1pPr>
              <a:defRPr lang="fr-FR" sz="1200" b="0" kern="1200" smtClean="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08B711CC-847D-4FAE-911A-FA308702D253}" type="datetime1">
              <a:rPr lang="fr-FR" smtClean="0"/>
              <a:t>20/05/2021</a:t>
            </a:fld>
            <a:endParaRPr lang="fr-FR" dirty="0"/>
          </a:p>
        </p:txBody>
      </p:sp>
      <p:sp>
        <p:nvSpPr>
          <p:cNvPr id="9" name="Espace réservé du numéro de diapositive 6"/>
          <p:cNvSpPr>
            <a:spLocks noGrp="1"/>
          </p:cNvSpPr>
          <p:nvPr>
            <p:ph type="sldNum" sz="quarter" idx="4"/>
          </p:nvPr>
        </p:nvSpPr>
        <p:spPr>
          <a:xfrm>
            <a:off x="6553200" y="6543918"/>
            <a:ext cx="2133600" cy="365125"/>
          </a:xfrm>
          <a:prstGeom prst="rect">
            <a:avLst/>
          </a:prstGeom>
        </p:spPr>
        <p:txBody>
          <a:bodyPr vert="horz" lIns="91440" tIns="45720" rIns="91440" bIns="45720" rtlCol="0" anchor="ctr"/>
          <a:lstStyle>
            <a:lvl1pPr algn="r">
              <a:defRPr lang="fr-FR" sz="1200" b="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fld id="{CE7D5BE6-8977-4145-B26D-20D67CF6F7BD}" type="slidenum">
              <a:rPr lang="fr-FR" smtClean="0"/>
              <a:pPr/>
              <a:t>‹N°›</a:t>
            </a:fld>
            <a:endParaRPr lang="fr-FR" dirty="0"/>
          </a:p>
        </p:txBody>
      </p:sp>
      <p:sp>
        <p:nvSpPr>
          <p:cNvPr id="6" name="Espace réservé du pied de page 4"/>
          <p:cNvSpPr>
            <a:spLocks noGrp="1"/>
          </p:cNvSpPr>
          <p:nvPr>
            <p:ph type="ftr" sz="quarter" idx="3"/>
          </p:nvPr>
        </p:nvSpPr>
        <p:spPr>
          <a:xfrm>
            <a:off x="2781300" y="6369172"/>
            <a:ext cx="3086100" cy="365125"/>
          </a:xfrm>
          <a:prstGeom prst="rect">
            <a:avLst/>
          </a:prstGeom>
        </p:spPr>
        <p:txBody>
          <a:bodyPr vert="horz" lIns="91440" tIns="45720" rIns="91440" bIns="45720" rtlCol="0" anchor="ctr"/>
          <a:lstStyle>
            <a:lvl1pPr algn="ctr">
              <a:defRPr sz="1200">
                <a:solidFill>
                  <a:srgbClr val="38B39A"/>
                </a:solidFill>
              </a:defRPr>
            </a:lvl1pPr>
          </a:lstStyle>
          <a:p>
            <a:endParaRPr lang="fr-FR" dirty="0"/>
          </a:p>
        </p:txBody>
      </p:sp>
      <p:sp>
        <p:nvSpPr>
          <p:cNvPr id="7" name="Espace réservé du contenu 2"/>
          <p:cNvSpPr>
            <a:spLocks noGrp="1"/>
          </p:cNvSpPr>
          <p:nvPr>
            <p:ph idx="14" hasCustomPrompt="1"/>
          </p:nvPr>
        </p:nvSpPr>
        <p:spPr>
          <a:xfrm rot="5400000">
            <a:off x="2080995" y="-374818"/>
            <a:ext cx="4748351" cy="8463255"/>
          </a:xfrm>
        </p:spPr>
        <p:txBody>
          <a:bodyPr>
            <a:normAutofit/>
          </a:bodyPr>
          <a:lstStyle>
            <a:lvl1pPr marL="342900" indent="-342900">
              <a:buFont typeface="Symbol" panose="05050102010706020507" pitchFamily="18" charset="2"/>
              <a:buChar char="¨"/>
              <a:defRPr lang="fr-FR" sz="2000" kern="1200" dirty="0" smtClean="0">
                <a:solidFill>
                  <a:srgbClr val="43456D"/>
                </a:solidFill>
                <a:latin typeface="Arial" panose="020B0604020202020204" pitchFamily="34" charset="0"/>
                <a:ea typeface="Arial" panose="020B0604020202020204" pitchFamily="34" charset="0"/>
                <a:cs typeface="Arial" panose="020B0604020202020204" pitchFamily="34" charset="0"/>
              </a:defRPr>
            </a:lvl1pPr>
            <a:lvl2pPr marL="1258888" indent="-544513">
              <a:buClr>
                <a:srgbClr val="F08272"/>
              </a:buClr>
              <a:buFont typeface="Courier New" panose="02070309020205020404" pitchFamily="49" charset="0"/>
              <a:buChar char="o"/>
              <a:defRPr sz="2000" b="0" baseline="0">
                <a:solidFill>
                  <a:srgbClr val="43456D"/>
                </a:solidFill>
                <a:latin typeface="Arial" panose="020B0604020202020204" pitchFamily="34" charset="0"/>
                <a:cs typeface="Arial" panose="020B0604020202020204" pitchFamily="34" charset="0"/>
              </a:defRPr>
            </a:lvl2pPr>
            <a:lvl3pPr marL="1700213" indent="-441325">
              <a:buFont typeface="Arial" panose="020B0604020202020204" pitchFamily="34" charset="0"/>
              <a:buChar char="•"/>
              <a:defRPr sz="2000"/>
            </a:lvl3pPr>
            <a:lvl4pPr marL="2149475" indent="-449263">
              <a:buClr>
                <a:srgbClr val="6569A2"/>
              </a:buClr>
              <a:buFontTx/>
              <a:buBlip>
                <a:blip r:embed="rId2"/>
              </a:buBlip>
              <a:defRPr sz="1800">
                <a:solidFill>
                  <a:srgbClr val="43456D"/>
                </a:solidFill>
                <a:latin typeface="+mj-lt"/>
              </a:defRPr>
            </a:lvl4pPr>
          </a:lstStyle>
          <a:p>
            <a:pPr lvl="0"/>
            <a:r>
              <a:rPr lang="fr-FR" dirty="0"/>
              <a:t>Premier niveau</a:t>
            </a:r>
          </a:p>
          <a:p>
            <a:pPr lvl="1"/>
            <a:r>
              <a:rPr lang="fr-FR" dirty="0"/>
              <a:t>Deuxième niveau</a:t>
            </a:r>
          </a:p>
          <a:p>
            <a:pPr lvl="2"/>
            <a:r>
              <a:rPr lang="fr-FR" dirty="0"/>
              <a:t>Troisième niveau</a:t>
            </a:r>
          </a:p>
        </p:txBody>
      </p:sp>
    </p:spTree>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hasCustomPrompt="1"/>
          </p:nvPr>
        </p:nvSpPr>
        <p:spPr>
          <a:xfrm>
            <a:off x="6629400" y="274638"/>
            <a:ext cx="2057400" cy="6144127"/>
          </a:xfrm>
        </p:spPr>
        <p:txBody>
          <a:bodyPr vert="eaVert"/>
          <a:lstStyle>
            <a:lvl1pPr>
              <a:defRPr>
                <a:latin typeface="Calibri" panose="020F0502020204030204" pitchFamily="34" charset="0"/>
                <a:cs typeface="Calibri" panose="020F0502020204030204" pitchFamily="34" charset="0"/>
              </a:defRPr>
            </a:lvl1pPr>
          </a:lstStyle>
          <a:p>
            <a:r>
              <a:rPr lang="fr-FR" dirty="0"/>
              <a:t>MODIFIEZ LE TITRE</a:t>
            </a:r>
          </a:p>
        </p:txBody>
      </p:sp>
      <p:sp>
        <p:nvSpPr>
          <p:cNvPr id="4" name="Espace réservé de la date 3"/>
          <p:cNvSpPr>
            <a:spLocks noGrp="1"/>
          </p:cNvSpPr>
          <p:nvPr>
            <p:ph type="dt" sz="half" idx="10"/>
          </p:nvPr>
        </p:nvSpPr>
        <p:spPr/>
        <p:txBody>
          <a:bodyPr vert="horz" lIns="91440" tIns="45720" rIns="91440" bIns="45720" rtlCol="0" anchor="ctr"/>
          <a:lstStyle>
            <a:lvl1pPr>
              <a:defRPr lang="fr-FR" sz="1200" b="0" smtClean="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5D7A2143-2F69-477E-94A6-F1635CAE07C8}" type="datetime1">
              <a:rPr lang="fr-FR" smtClean="0"/>
              <a:t>20/05/2021</a:t>
            </a:fld>
            <a:endParaRPr lang="fr-FR" dirty="0"/>
          </a:p>
        </p:txBody>
      </p:sp>
      <p:sp>
        <p:nvSpPr>
          <p:cNvPr id="9" name="Espace réservé du numéro de diapositive 6"/>
          <p:cNvSpPr>
            <a:spLocks noGrp="1"/>
          </p:cNvSpPr>
          <p:nvPr>
            <p:ph type="sldNum" sz="quarter" idx="4"/>
          </p:nvPr>
        </p:nvSpPr>
        <p:spPr>
          <a:xfrm>
            <a:off x="6553200" y="6543918"/>
            <a:ext cx="2133600" cy="365125"/>
          </a:xfrm>
          <a:prstGeom prst="rect">
            <a:avLst/>
          </a:prstGeom>
        </p:spPr>
        <p:txBody>
          <a:bodyPr vert="horz" lIns="91440" tIns="45720" rIns="91440" bIns="45720" rtlCol="0" anchor="ctr"/>
          <a:lstStyle>
            <a:lvl1pPr algn="r">
              <a:defRPr lang="fr-FR" sz="1200" b="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fld id="{18E3DA80-F870-4352-AFA3-4098F1C2C280}" type="slidenum">
              <a:rPr lang="fr-FR" smtClean="0"/>
              <a:pPr/>
              <a:t>‹N°›</a:t>
            </a:fld>
            <a:endParaRPr lang="fr-FR" dirty="0"/>
          </a:p>
        </p:txBody>
      </p:sp>
      <p:sp>
        <p:nvSpPr>
          <p:cNvPr id="6" name="Espace réservé du pied de page 4"/>
          <p:cNvSpPr>
            <a:spLocks noGrp="1"/>
          </p:cNvSpPr>
          <p:nvPr>
            <p:ph type="ftr" sz="quarter" idx="3"/>
          </p:nvPr>
        </p:nvSpPr>
        <p:spPr>
          <a:xfrm>
            <a:off x="2781300" y="6369172"/>
            <a:ext cx="3086100" cy="365125"/>
          </a:xfrm>
          <a:prstGeom prst="rect">
            <a:avLst/>
          </a:prstGeom>
        </p:spPr>
        <p:txBody>
          <a:bodyPr vert="horz" lIns="91440" tIns="45720" rIns="91440" bIns="45720" rtlCol="0" anchor="ctr"/>
          <a:lstStyle>
            <a:lvl1pPr algn="ctr">
              <a:defRPr sz="1200">
                <a:solidFill>
                  <a:srgbClr val="F08272"/>
                </a:solidFill>
              </a:defRPr>
            </a:lvl1pPr>
          </a:lstStyle>
          <a:p>
            <a:endParaRPr lang="fr-FR" dirty="0"/>
          </a:p>
        </p:txBody>
      </p:sp>
      <p:sp>
        <p:nvSpPr>
          <p:cNvPr id="7" name="Espace réservé du contenu 2"/>
          <p:cNvSpPr>
            <a:spLocks noGrp="1"/>
          </p:cNvSpPr>
          <p:nvPr>
            <p:ph idx="14" hasCustomPrompt="1"/>
          </p:nvPr>
        </p:nvSpPr>
        <p:spPr>
          <a:xfrm rot="5400000">
            <a:off x="448296" y="49883"/>
            <a:ext cx="5956347" cy="6405857"/>
          </a:xfrm>
        </p:spPr>
        <p:txBody>
          <a:bodyPr>
            <a:normAutofit/>
          </a:bodyPr>
          <a:lstStyle>
            <a:lvl1pPr marL="342900" indent="-342900">
              <a:buFont typeface="Symbol" panose="05050102010706020507" pitchFamily="18" charset="2"/>
              <a:buChar char="¨"/>
              <a:defRPr lang="fr-FR" sz="2000" kern="1200" dirty="0" smtClean="0">
                <a:solidFill>
                  <a:srgbClr val="43456D"/>
                </a:solidFill>
                <a:latin typeface="Arial" panose="020B0604020202020204" pitchFamily="34" charset="0"/>
                <a:ea typeface="Arial" panose="020B0604020202020204" pitchFamily="34" charset="0"/>
                <a:cs typeface="Arial" panose="020B0604020202020204" pitchFamily="34" charset="0"/>
              </a:defRPr>
            </a:lvl1pPr>
            <a:lvl2pPr marL="1258888" indent="-544513">
              <a:buClr>
                <a:srgbClr val="F08272"/>
              </a:buClr>
              <a:buFont typeface="Courier New" panose="02070309020205020404" pitchFamily="49" charset="0"/>
              <a:buChar char="o"/>
              <a:defRPr sz="2000" b="0" baseline="0">
                <a:solidFill>
                  <a:srgbClr val="43456D"/>
                </a:solidFill>
                <a:latin typeface="Arial" panose="020B0604020202020204" pitchFamily="34" charset="0"/>
                <a:cs typeface="Arial" panose="020B0604020202020204" pitchFamily="34" charset="0"/>
              </a:defRPr>
            </a:lvl2pPr>
            <a:lvl3pPr marL="1700213" indent="-441325">
              <a:buFont typeface="Arial" panose="020B0604020202020204" pitchFamily="34" charset="0"/>
              <a:buChar char="•"/>
              <a:defRPr sz="2000"/>
            </a:lvl3pPr>
            <a:lvl4pPr marL="2149475" indent="-449263">
              <a:buClr>
                <a:srgbClr val="6569A2"/>
              </a:buClr>
              <a:buFontTx/>
              <a:buBlip>
                <a:blip r:embed="rId2"/>
              </a:buBlip>
              <a:defRPr sz="1800">
                <a:solidFill>
                  <a:srgbClr val="43456D"/>
                </a:solidFill>
                <a:latin typeface="+mj-lt"/>
              </a:defRPr>
            </a:lvl4pPr>
          </a:lstStyle>
          <a:p>
            <a:pPr lvl="0"/>
            <a:r>
              <a:rPr lang="fr-FR" dirty="0"/>
              <a:t>Premier niveau</a:t>
            </a:r>
          </a:p>
          <a:p>
            <a:pPr lvl="1"/>
            <a:r>
              <a:rPr lang="fr-FR" dirty="0"/>
              <a:t>Deuxième niveau</a:t>
            </a:r>
          </a:p>
          <a:p>
            <a:pPr lvl="2"/>
            <a:r>
              <a:rPr lang="fr-FR" dirty="0"/>
              <a:t>Troisième niveau</a:t>
            </a:r>
          </a:p>
        </p:txBody>
      </p:sp>
    </p:spTree>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1143000" y="1122363"/>
            <a:ext cx="6858000" cy="2387600"/>
          </a:xfrm>
        </p:spPr>
        <p:txBody>
          <a:bodyPr anchor="b"/>
          <a:lstStyle>
            <a:lvl1pPr algn="ctr">
              <a:defRPr sz="6000"/>
            </a:lvl1pPr>
          </a:lstStyle>
          <a:p>
            <a:r>
              <a:rPr lang="fr-FR"/>
              <a:t>Modifiez le style du titre</a:t>
            </a:r>
          </a:p>
        </p:txBody>
      </p:sp>
      <p:sp>
        <p:nvSpPr>
          <p:cNvPr id="3" name="Sous-titr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fr-FR"/>
              <a:t>Modifier le style des sous-titres du masque</a:t>
            </a:r>
          </a:p>
        </p:txBody>
      </p:sp>
      <p:sp>
        <p:nvSpPr>
          <p:cNvPr id="4" name="Espace réservé de la date 3"/>
          <p:cNvSpPr>
            <a:spLocks noGrp="1"/>
          </p:cNvSpPr>
          <p:nvPr>
            <p:ph type="dt" sz="half" idx="10"/>
          </p:nvPr>
        </p:nvSpPr>
        <p:spPr/>
        <p:txBody>
          <a:bodyPr/>
          <a:lstStyle/>
          <a:p>
            <a:fld id="{E5DF020B-08F8-4F41-A444-D26A6FC5A97D}" type="datetimeFigureOut">
              <a:rPr lang="fr-FR" smtClean="0">
                <a:solidFill>
                  <a:prstClr val="black">
                    <a:tint val="75000"/>
                  </a:prstClr>
                </a:solidFill>
              </a:rPr>
              <a:pPr/>
              <a:t>20/05/2021</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588B1F5-2B4E-498A-A47C-0A401287D2CD}"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3823545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idx="1"/>
          </p:nvPr>
        </p:nvSpPr>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E5DF020B-08F8-4F41-A444-D26A6FC5A97D}" type="datetimeFigureOut">
              <a:rPr lang="fr-FR" smtClean="0">
                <a:solidFill>
                  <a:prstClr val="black">
                    <a:tint val="75000"/>
                  </a:prstClr>
                </a:solidFill>
              </a:rPr>
              <a:pPr/>
              <a:t>20/05/2021</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588B1F5-2B4E-498A-A47C-0A401287D2CD}"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02043701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623887" y="1709738"/>
            <a:ext cx="7886700" cy="2852737"/>
          </a:xfrm>
        </p:spPr>
        <p:txBody>
          <a:bodyPr anchor="b"/>
          <a:lstStyle>
            <a:lvl1pPr>
              <a:defRPr sz="6000"/>
            </a:lvl1pPr>
          </a:lstStyle>
          <a:p>
            <a:r>
              <a:rPr lang="fr-FR"/>
              <a:t>Modifiez le style du titre</a:t>
            </a:r>
          </a:p>
        </p:txBody>
      </p:sp>
      <p:sp>
        <p:nvSpPr>
          <p:cNvPr id="3" name="Espace réservé du texte 2"/>
          <p:cNvSpPr>
            <a:spLocks noGrp="1"/>
          </p:cNvSpPr>
          <p:nvPr>
            <p:ph type="body" idx="1"/>
          </p:nvPr>
        </p:nvSpPr>
        <p:spPr>
          <a:xfrm>
            <a:off x="623887" y="4589464"/>
            <a:ext cx="78867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fr-FR"/>
              <a:t>Modifier les styles du texte du masque</a:t>
            </a:r>
          </a:p>
        </p:txBody>
      </p:sp>
      <p:sp>
        <p:nvSpPr>
          <p:cNvPr id="4" name="Espace réservé de la date 3"/>
          <p:cNvSpPr>
            <a:spLocks noGrp="1"/>
          </p:cNvSpPr>
          <p:nvPr>
            <p:ph type="dt" sz="half" idx="10"/>
          </p:nvPr>
        </p:nvSpPr>
        <p:spPr/>
        <p:txBody>
          <a:bodyPr/>
          <a:lstStyle/>
          <a:p>
            <a:fld id="{E5DF020B-08F8-4F41-A444-D26A6FC5A97D}" type="datetimeFigureOut">
              <a:rPr lang="fr-FR" smtClean="0">
                <a:solidFill>
                  <a:prstClr val="black">
                    <a:tint val="75000"/>
                  </a:prstClr>
                </a:solidFill>
              </a:rPr>
              <a:pPr/>
              <a:t>20/05/2021</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588B1F5-2B4E-498A-A47C-0A401287D2CD}"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7101985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contenu 2"/>
          <p:cNvSpPr>
            <a:spLocks noGrp="1"/>
          </p:cNvSpPr>
          <p:nvPr>
            <p:ph sz="half" idx="1"/>
          </p:nvPr>
        </p:nvSpPr>
        <p:spPr>
          <a:xfrm>
            <a:off x="6286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contenu 3"/>
          <p:cNvSpPr>
            <a:spLocks noGrp="1"/>
          </p:cNvSpPr>
          <p:nvPr>
            <p:ph sz="half" idx="2"/>
          </p:nvPr>
        </p:nvSpPr>
        <p:spPr>
          <a:xfrm>
            <a:off x="4629150" y="1825625"/>
            <a:ext cx="3886200" cy="435133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e la date 4"/>
          <p:cNvSpPr>
            <a:spLocks noGrp="1"/>
          </p:cNvSpPr>
          <p:nvPr>
            <p:ph type="dt" sz="half" idx="10"/>
          </p:nvPr>
        </p:nvSpPr>
        <p:spPr/>
        <p:txBody>
          <a:bodyPr/>
          <a:lstStyle/>
          <a:p>
            <a:fld id="{E5DF020B-08F8-4F41-A444-D26A6FC5A97D}" type="datetimeFigureOut">
              <a:rPr lang="fr-FR" smtClean="0">
                <a:solidFill>
                  <a:prstClr val="black">
                    <a:tint val="75000"/>
                  </a:prstClr>
                </a:solidFill>
              </a:rPr>
              <a:pPr/>
              <a:t>20/05/2021</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F588B1F5-2B4E-498A-A47C-0A401287D2CD}"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43146665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629841" y="365126"/>
            <a:ext cx="7886700" cy="1325563"/>
          </a:xfrm>
        </p:spPr>
        <p:txBody>
          <a:bodyPr/>
          <a:lstStyle/>
          <a:p>
            <a:r>
              <a:rPr lang="fr-FR"/>
              <a:t>Modifiez le style du titre</a:t>
            </a:r>
          </a:p>
        </p:txBody>
      </p:sp>
      <p:sp>
        <p:nvSpPr>
          <p:cNvPr id="3" name="Espace réservé du texte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4" name="Espace réservé du contenu 3"/>
          <p:cNvSpPr>
            <a:spLocks noGrp="1"/>
          </p:cNvSpPr>
          <p:nvPr>
            <p:ph sz="half" idx="2"/>
          </p:nvPr>
        </p:nvSpPr>
        <p:spPr>
          <a:xfrm>
            <a:off x="629842" y="2505075"/>
            <a:ext cx="3868340"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5" name="Espace réservé du texte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a:t>Modifier les styles du texte du masque</a:t>
            </a:r>
          </a:p>
        </p:txBody>
      </p:sp>
      <p:sp>
        <p:nvSpPr>
          <p:cNvPr id="6" name="Espace réservé du contenu 5"/>
          <p:cNvSpPr>
            <a:spLocks noGrp="1"/>
          </p:cNvSpPr>
          <p:nvPr>
            <p:ph sz="quarter" idx="4"/>
          </p:nvPr>
        </p:nvSpPr>
        <p:spPr>
          <a:xfrm>
            <a:off x="4629150" y="2505075"/>
            <a:ext cx="3887391" cy="3684588"/>
          </a:xfrm>
        </p:spPr>
        <p:txBody>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7" name="Espace réservé de la date 6"/>
          <p:cNvSpPr>
            <a:spLocks noGrp="1"/>
          </p:cNvSpPr>
          <p:nvPr>
            <p:ph type="dt" sz="half" idx="10"/>
          </p:nvPr>
        </p:nvSpPr>
        <p:spPr/>
        <p:txBody>
          <a:bodyPr/>
          <a:lstStyle/>
          <a:p>
            <a:fld id="{E5DF020B-08F8-4F41-A444-D26A6FC5A97D}" type="datetimeFigureOut">
              <a:rPr lang="fr-FR" smtClean="0">
                <a:solidFill>
                  <a:prstClr val="black">
                    <a:tint val="75000"/>
                  </a:prstClr>
                </a:solidFill>
              </a:rPr>
              <a:pPr/>
              <a:t>20/05/2021</a:t>
            </a:fld>
            <a:endParaRPr lang="fr-FR">
              <a:solidFill>
                <a:prstClr val="black">
                  <a:tint val="75000"/>
                </a:prstClr>
              </a:solidFill>
            </a:endParaRPr>
          </a:p>
        </p:txBody>
      </p:sp>
      <p:sp>
        <p:nvSpPr>
          <p:cNvPr id="8" name="Espace réservé du pied de page 7"/>
          <p:cNvSpPr>
            <a:spLocks noGrp="1"/>
          </p:cNvSpPr>
          <p:nvPr>
            <p:ph type="ftr" sz="quarter" idx="11"/>
          </p:nvPr>
        </p:nvSpPr>
        <p:spPr/>
        <p:txBody>
          <a:bodyPr/>
          <a:lstStyle/>
          <a:p>
            <a:endParaRPr lang="fr-FR">
              <a:solidFill>
                <a:prstClr val="black">
                  <a:tint val="75000"/>
                </a:prstClr>
              </a:solidFill>
            </a:endParaRPr>
          </a:p>
        </p:txBody>
      </p:sp>
      <p:sp>
        <p:nvSpPr>
          <p:cNvPr id="9" name="Espace réservé du numéro de diapositive 8"/>
          <p:cNvSpPr>
            <a:spLocks noGrp="1"/>
          </p:cNvSpPr>
          <p:nvPr>
            <p:ph type="sldNum" sz="quarter" idx="12"/>
          </p:nvPr>
        </p:nvSpPr>
        <p:spPr/>
        <p:txBody>
          <a:bodyPr/>
          <a:lstStyle/>
          <a:p>
            <a:fld id="{F588B1F5-2B4E-498A-A47C-0A401287D2CD}"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16343000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e la date 2"/>
          <p:cNvSpPr>
            <a:spLocks noGrp="1"/>
          </p:cNvSpPr>
          <p:nvPr>
            <p:ph type="dt" sz="half" idx="10"/>
          </p:nvPr>
        </p:nvSpPr>
        <p:spPr/>
        <p:txBody>
          <a:bodyPr/>
          <a:lstStyle/>
          <a:p>
            <a:fld id="{E5DF020B-08F8-4F41-A444-D26A6FC5A97D}" type="datetimeFigureOut">
              <a:rPr lang="fr-FR" smtClean="0">
                <a:solidFill>
                  <a:prstClr val="black">
                    <a:tint val="75000"/>
                  </a:prstClr>
                </a:solidFill>
              </a:rPr>
              <a:pPr/>
              <a:t>20/05/2021</a:t>
            </a:fld>
            <a:endParaRPr lang="fr-FR">
              <a:solidFill>
                <a:prstClr val="black">
                  <a:tint val="75000"/>
                </a:prstClr>
              </a:solidFill>
            </a:endParaRPr>
          </a:p>
        </p:txBody>
      </p:sp>
      <p:sp>
        <p:nvSpPr>
          <p:cNvPr id="4" name="Espace réservé du pied de page 3"/>
          <p:cNvSpPr>
            <a:spLocks noGrp="1"/>
          </p:cNvSpPr>
          <p:nvPr>
            <p:ph type="ftr" sz="quarter" idx="11"/>
          </p:nvPr>
        </p:nvSpPr>
        <p:spPr/>
        <p:txBody>
          <a:bodyPr/>
          <a:lstStyle/>
          <a:p>
            <a:endParaRPr lang="fr-FR">
              <a:solidFill>
                <a:prstClr val="black">
                  <a:tint val="75000"/>
                </a:prstClr>
              </a:solidFill>
            </a:endParaRPr>
          </a:p>
        </p:txBody>
      </p:sp>
      <p:sp>
        <p:nvSpPr>
          <p:cNvPr id="5" name="Espace réservé du numéro de diapositive 4"/>
          <p:cNvSpPr>
            <a:spLocks noGrp="1"/>
          </p:cNvSpPr>
          <p:nvPr>
            <p:ph type="sldNum" sz="quarter" idx="12"/>
          </p:nvPr>
        </p:nvSpPr>
        <p:spPr/>
        <p:txBody>
          <a:bodyPr/>
          <a:lstStyle/>
          <a:p>
            <a:fld id="{F588B1F5-2B4E-498A-A47C-0A401287D2CD}"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68000706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fld id="{E5DF020B-08F8-4F41-A444-D26A6FC5A97D}" type="datetimeFigureOut">
              <a:rPr lang="fr-FR" smtClean="0">
                <a:solidFill>
                  <a:prstClr val="black">
                    <a:tint val="75000"/>
                  </a:prstClr>
                </a:solidFill>
              </a:rPr>
              <a:pPr/>
              <a:t>20/05/2021</a:t>
            </a:fld>
            <a:endParaRPr lang="fr-FR">
              <a:solidFill>
                <a:prstClr val="black">
                  <a:tint val="75000"/>
                </a:prstClr>
              </a:solidFill>
            </a:endParaRPr>
          </a:p>
        </p:txBody>
      </p:sp>
      <p:sp>
        <p:nvSpPr>
          <p:cNvPr id="3" name="Espace réservé du pied de page 2"/>
          <p:cNvSpPr>
            <a:spLocks noGrp="1"/>
          </p:cNvSpPr>
          <p:nvPr>
            <p:ph type="ftr" sz="quarter" idx="11"/>
          </p:nvPr>
        </p:nvSpPr>
        <p:spPr/>
        <p:txBody>
          <a:bodyPr/>
          <a:lstStyle/>
          <a:p>
            <a:endParaRPr lang="fr-FR">
              <a:solidFill>
                <a:prstClr val="black">
                  <a:tint val="75000"/>
                </a:prstClr>
              </a:solidFill>
            </a:endParaRPr>
          </a:p>
        </p:txBody>
      </p:sp>
      <p:sp>
        <p:nvSpPr>
          <p:cNvPr id="4" name="Espace réservé du numéro de diapositive 3"/>
          <p:cNvSpPr>
            <a:spLocks noGrp="1"/>
          </p:cNvSpPr>
          <p:nvPr>
            <p:ph type="sldNum" sz="quarter" idx="12"/>
          </p:nvPr>
        </p:nvSpPr>
        <p:spPr/>
        <p:txBody>
          <a:bodyPr/>
          <a:lstStyle/>
          <a:p>
            <a:fld id="{F588B1F5-2B4E-498A-A47C-0A401287D2CD}"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36926157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re et contenu">
    <p:spTree>
      <p:nvGrpSpPr>
        <p:cNvPr id="1" name=""/>
        <p:cNvGrpSpPr/>
        <p:nvPr/>
      </p:nvGrpSpPr>
      <p:grpSpPr>
        <a:xfrm>
          <a:off x="0" y="0"/>
          <a:ext cx="0" cy="0"/>
          <a:chOff x="0" y="0"/>
          <a:chExt cx="0" cy="0"/>
        </a:xfrm>
      </p:grpSpPr>
      <p:sp>
        <p:nvSpPr>
          <p:cNvPr id="3" name="Espace réservé du contenu 2"/>
          <p:cNvSpPr>
            <a:spLocks noGrp="1"/>
          </p:cNvSpPr>
          <p:nvPr>
            <p:ph idx="1" hasCustomPrompt="1"/>
          </p:nvPr>
        </p:nvSpPr>
        <p:spPr>
          <a:xfrm>
            <a:off x="457200" y="1532021"/>
            <a:ext cx="8229600" cy="4642269"/>
          </a:xfrm>
        </p:spPr>
        <p:txBody>
          <a:bodyPr/>
          <a:lstStyle>
            <a:lvl1pPr marL="0" indent="0">
              <a:buFont typeface="Wingdings" panose="05000000000000000000" pitchFamily="2" charset="2"/>
              <a:buNone/>
              <a:defRPr lang="fr-FR" sz="3200" kern="1200" dirty="0" smtClean="0">
                <a:solidFill>
                  <a:srgbClr val="43456D"/>
                </a:solidFill>
                <a:latin typeface="Arial" panose="020B0604020202020204" pitchFamily="34" charset="0"/>
                <a:ea typeface="Arial" panose="020B0604020202020204" pitchFamily="34" charset="0"/>
                <a:cs typeface="Arial" panose="020B0604020202020204" pitchFamily="34" charset="0"/>
              </a:defRPr>
            </a:lvl1pPr>
            <a:lvl2pPr marL="1258888" indent="-544513">
              <a:buClr>
                <a:srgbClr val="F08272"/>
              </a:buClr>
              <a:buFont typeface="Symbol" panose="05050102010706020507" pitchFamily="18" charset="2"/>
              <a:buChar char="¨"/>
              <a:defRPr b="0">
                <a:solidFill>
                  <a:srgbClr val="43456D"/>
                </a:solidFill>
                <a:latin typeface="Calibri" panose="020F0502020204030204" pitchFamily="34" charset="0"/>
                <a:cs typeface="Calibri" panose="020F0502020204030204" pitchFamily="34" charset="0"/>
              </a:defRPr>
            </a:lvl2pPr>
            <a:lvl3pPr marL="1700213" indent="-441325">
              <a:buFont typeface="Courier New" panose="02070309020205020404" pitchFamily="49" charset="0"/>
              <a:buChar char="o"/>
              <a:defRPr/>
            </a:lvl3pPr>
            <a:lvl4pPr marL="2149475" indent="-449263">
              <a:buClr>
                <a:srgbClr val="F08272"/>
              </a:buClr>
              <a:buFont typeface="Arial" panose="020B0604020202020204" pitchFamily="34" charset="0"/>
              <a:buChar char="•"/>
              <a:defRPr>
                <a:solidFill>
                  <a:srgbClr val="43456D"/>
                </a:solidFill>
                <a:latin typeface="Calibri" panose="020F0502020204030204" pitchFamily="34" charset="0"/>
                <a:cs typeface="Calibri" panose="020F0502020204030204" pitchFamily="34" charset="0"/>
              </a:defRPr>
            </a:lvl4pPr>
          </a:lstStyle>
          <a:p>
            <a:pPr lvl="1"/>
            <a:r>
              <a:rPr lang="fr-FR" dirty="0"/>
              <a:t>Premier niveau</a:t>
            </a:r>
          </a:p>
          <a:p>
            <a:pPr lvl="2"/>
            <a:r>
              <a:rPr lang="fr-FR" dirty="0"/>
              <a:t>Deuxième niveau</a:t>
            </a:r>
          </a:p>
          <a:p>
            <a:pPr lvl="3"/>
            <a:r>
              <a:rPr lang="fr-FR" dirty="0"/>
              <a:t>Quatrième niveau</a:t>
            </a:r>
          </a:p>
          <a:p>
            <a:pPr lvl="0"/>
            <a:endParaRPr lang="fr-FR" dirty="0"/>
          </a:p>
        </p:txBody>
      </p:sp>
      <p:sp>
        <p:nvSpPr>
          <p:cNvPr id="4" name="Espace réservé de la date 3"/>
          <p:cNvSpPr>
            <a:spLocks noGrp="1"/>
          </p:cNvSpPr>
          <p:nvPr>
            <p:ph type="dt" sz="half" idx="10"/>
          </p:nvPr>
        </p:nvSpPr>
        <p:spPr/>
        <p:txBody>
          <a:bodyPr vert="horz" lIns="91440" tIns="45720" rIns="91440" bIns="45720" rtlCol="0" anchor="ctr"/>
          <a:lstStyle>
            <a:lvl1pPr>
              <a:defRPr lang="fr-FR" b="0" smtClean="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53CD79A2-21BF-44A2-8011-7A946450CE72}" type="datetime1">
              <a:rPr lang="fr-FR" smtClean="0"/>
              <a:t>20/05/2021</a:t>
            </a:fld>
            <a:endParaRPr lang="fr-FR" dirty="0"/>
          </a:p>
        </p:txBody>
      </p:sp>
      <p:sp>
        <p:nvSpPr>
          <p:cNvPr id="7" name="Espace réservé du numéro de diapositive 6"/>
          <p:cNvSpPr>
            <a:spLocks noGrp="1"/>
          </p:cNvSpPr>
          <p:nvPr>
            <p:ph type="sldNum" sz="quarter" idx="12"/>
          </p:nvPr>
        </p:nvSpPr>
        <p:spPr>
          <a:xfrm>
            <a:off x="6553200" y="6543918"/>
            <a:ext cx="2133600" cy="365125"/>
          </a:xfrm>
          <a:prstGeom prst="rect">
            <a:avLst/>
          </a:prstGeom>
        </p:spPr>
        <p:txBody>
          <a:bodyPr vert="horz" lIns="91440" tIns="45720" rIns="91440" bIns="45720" rtlCol="0" anchor="ctr"/>
          <a:lstStyle>
            <a:lvl1pPr algn="r">
              <a:defRPr lang="fr-FR" b="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fld id="{472CEB71-44AE-45EF-B191-E46C26518419}" type="slidenum">
              <a:rPr lang="fr-FR" smtClean="0"/>
              <a:pPr/>
              <a:t>‹N°›</a:t>
            </a:fld>
            <a:endParaRPr lang="fr-FR" dirty="0"/>
          </a:p>
        </p:txBody>
      </p:sp>
      <p:sp>
        <p:nvSpPr>
          <p:cNvPr id="9" name="Titre 1"/>
          <p:cNvSpPr>
            <a:spLocks noGrp="1"/>
          </p:cNvSpPr>
          <p:nvPr>
            <p:ph type="title" hasCustomPrompt="1"/>
          </p:nvPr>
        </p:nvSpPr>
        <p:spPr>
          <a:xfrm>
            <a:off x="457200" y="409074"/>
            <a:ext cx="8229600" cy="914400"/>
          </a:xfrm>
          <a:solidFill>
            <a:srgbClr val="43456D"/>
          </a:solidFill>
        </p:spPr>
        <p:txBody>
          <a:bodyPr anchor="ctr"/>
          <a:lstStyle>
            <a:lvl1pPr algn="ctr">
              <a:defRPr sz="3200" b="1" cap="all">
                <a:solidFill>
                  <a:srgbClr val="FFFFFF"/>
                </a:solidFill>
                <a:latin typeface="Calibri" panose="020F0502020204030204" pitchFamily="34" charset="0"/>
                <a:cs typeface="Calibri" panose="020F0502020204030204" pitchFamily="34" charset="0"/>
              </a:defRPr>
            </a:lvl1pPr>
          </a:lstStyle>
          <a:p>
            <a:r>
              <a:rPr lang="fr-FR" dirty="0"/>
              <a:t>modifiez le titre</a:t>
            </a:r>
          </a:p>
        </p:txBody>
      </p:sp>
      <p:sp>
        <p:nvSpPr>
          <p:cNvPr id="6" name="Espace réservé du pied de page 4"/>
          <p:cNvSpPr>
            <a:spLocks noGrp="1"/>
          </p:cNvSpPr>
          <p:nvPr>
            <p:ph type="ftr" sz="quarter" idx="3"/>
          </p:nvPr>
        </p:nvSpPr>
        <p:spPr>
          <a:xfrm>
            <a:off x="2781300" y="6369172"/>
            <a:ext cx="3086100" cy="365125"/>
          </a:xfrm>
          <a:prstGeom prst="rect">
            <a:avLst/>
          </a:prstGeom>
        </p:spPr>
        <p:txBody>
          <a:bodyPr vert="horz" lIns="91440" tIns="45720" rIns="91440" bIns="45720" rtlCol="0" anchor="ctr"/>
          <a:lstStyle>
            <a:lvl1pPr algn="ctr">
              <a:defRPr sz="1200">
                <a:solidFill>
                  <a:srgbClr val="F08272"/>
                </a:solidFill>
              </a:defRPr>
            </a:lvl1pPr>
          </a:lstStyle>
          <a:p>
            <a:endParaRPr lang="fr-FR" dirty="0"/>
          </a:p>
        </p:txBody>
      </p:sp>
    </p:spTree>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3200"/>
            </a:lvl1pPr>
          </a:lstStyle>
          <a:p>
            <a:r>
              <a:rPr lang="fr-FR"/>
              <a:t>Modifiez le style du titre</a:t>
            </a:r>
          </a:p>
        </p:txBody>
      </p:sp>
      <p:sp>
        <p:nvSpPr>
          <p:cNvPr id="3" name="Espace réservé du contenu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E5DF020B-08F8-4F41-A444-D26A6FC5A97D}" type="datetimeFigureOut">
              <a:rPr lang="fr-FR" smtClean="0">
                <a:solidFill>
                  <a:prstClr val="black">
                    <a:tint val="75000"/>
                  </a:prstClr>
                </a:solidFill>
              </a:rPr>
              <a:pPr/>
              <a:t>20/05/2021</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F588B1F5-2B4E-498A-A47C-0A401287D2CD}"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65209989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29841" y="457200"/>
            <a:ext cx="2949178"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391" y="987426"/>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sz="half" idx="10"/>
          </p:nvPr>
        </p:nvSpPr>
        <p:spPr/>
        <p:txBody>
          <a:bodyPr/>
          <a:lstStyle/>
          <a:p>
            <a:fld id="{E5DF020B-08F8-4F41-A444-D26A6FC5A97D}" type="datetimeFigureOut">
              <a:rPr lang="fr-FR" smtClean="0">
                <a:solidFill>
                  <a:prstClr val="black">
                    <a:tint val="75000"/>
                  </a:prstClr>
                </a:solidFill>
              </a:rPr>
              <a:pPr/>
              <a:t>20/05/2021</a:t>
            </a:fld>
            <a:endParaRPr lang="fr-FR">
              <a:solidFill>
                <a:prstClr val="black">
                  <a:tint val="75000"/>
                </a:prstClr>
              </a:solidFill>
            </a:endParaRPr>
          </a:p>
        </p:txBody>
      </p:sp>
      <p:sp>
        <p:nvSpPr>
          <p:cNvPr id="6" name="Espace réservé du pied de page 5"/>
          <p:cNvSpPr>
            <a:spLocks noGrp="1"/>
          </p:cNvSpPr>
          <p:nvPr>
            <p:ph type="ftr" sz="quarter" idx="11"/>
          </p:nvPr>
        </p:nvSpPr>
        <p:spPr/>
        <p:txBody>
          <a:bodyPr/>
          <a:lstStyle/>
          <a:p>
            <a:endParaRPr lang="fr-FR">
              <a:solidFill>
                <a:prstClr val="black">
                  <a:tint val="75000"/>
                </a:prstClr>
              </a:solidFill>
            </a:endParaRPr>
          </a:p>
        </p:txBody>
      </p:sp>
      <p:sp>
        <p:nvSpPr>
          <p:cNvPr id="7" name="Espace réservé du numéro de diapositive 6"/>
          <p:cNvSpPr>
            <a:spLocks noGrp="1"/>
          </p:cNvSpPr>
          <p:nvPr>
            <p:ph type="sldNum" sz="quarter" idx="12"/>
          </p:nvPr>
        </p:nvSpPr>
        <p:spPr/>
        <p:txBody>
          <a:bodyPr/>
          <a:lstStyle/>
          <a:p>
            <a:fld id="{F588B1F5-2B4E-498A-A47C-0A401287D2CD}"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163056026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a:t>Modifiez le style du titre</a:t>
            </a:r>
          </a:p>
        </p:txBody>
      </p:sp>
      <p:sp>
        <p:nvSpPr>
          <p:cNvPr id="3" name="Espace réservé du texte vertical 2"/>
          <p:cNvSpPr>
            <a:spLocks noGrp="1"/>
          </p:cNvSpPr>
          <p:nvPr>
            <p:ph type="body" orient="vert" idx="1"/>
          </p:nvPr>
        </p:nvSpPr>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E5DF020B-08F8-4F41-A444-D26A6FC5A97D}" type="datetimeFigureOut">
              <a:rPr lang="fr-FR" smtClean="0">
                <a:solidFill>
                  <a:prstClr val="black">
                    <a:tint val="75000"/>
                  </a:prstClr>
                </a:solidFill>
              </a:rPr>
              <a:pPr/>
              <a:t>20/05/2021</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588B1F5-2B4E-498A-A47C-0A401287D2CD}"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383060398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6543675" y="365125"/>
            <a:ext cx="1971675" cy="5811838"/>
          </a:xfrm>
        </p:spPr>
        <p:txBody>
          <a:bodyPr vert="eaVert"/>
          <a:lstStyle/>
          <a:p>
            <a:r>
              <a:rPr lang="fr-FR"/>
              <a:t>Modifiez le style du titre</a:t>
            </a:r>
          </a:p>
        </p:txBody>
      </p:sp>
      <p:sp>
        <p:nvSpPr>
          <p:cNvPr id="3" name="Espace réservé du texte vertical 2"/>
          <p:cNvSpPr>
            <a:spLocks noGrp="1"/>
          </p:cNvSpPr>
          <p:nvPr>
            <p:ph type="body" orient="vert" idx="1"/>
          </p:nvPr>
        </p:nvSpPr>
        <p:spPr>
          <a:xfrm>
            <a:off x="628650" y="365125"/>
            <a:ext cx="5800725" cy="5811838"/>
          </a:xfrm>
        </p:spPr>
        <p:txBody>
          <a:bodyPr vert="eaVert"/>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10"/>
          </p:nvPr>
        </p:nvSpPr>
        <p:spPr/>
        <p:txBody>
          <a:bodyPr/>
          <a:lstStyle/>
          <a:p>
            <a:fld id="{E5DF020B-08F8-4F41-A444-D26A6FC5A97D}" type="datetimeFigureOut">
              <a:rPr lang="fr-FR" smtClean="0">
                <a:solidFill>
                  <a:prstClr val="black">
                    <a:tint val="75000"/>
                  </a:prstClr>
                </a:solidFill>
              </a:rPr>
              <a:pPr/>
              <a:t>20/05/2021</a:t>
            </a:fld>
            <a:endParaRPr lang="fr-FR">
              <a:solidFill>
                <a:prstClr val="black">
                  <a:tint val="75000"/>
                </a:prstClr>
              </a:solidFill>
            </a:endParaRPr>
          </a:p>
        </p:txBody>
      </p:sp>
      <p:sp>
        <p:nvSpPr>
          <p:cNvPr id="5" name="Espace réservé du pied de page 4"/>
          <p:cNvSpPr>
            <a:spLocks noGrp="1"/>
          </p:cNvSpPr>
          <p:nvPr>
            <p:ph type="ftr" sz="quarter" idx="11"/>
          </p:nvPr>
        </p:nvSpPr>
        <p:spPr/>
        <p:txBody>
          <a:bodyPr/>
          <a:lstStyle/>
          <a:p>
            <a:endParaRPr lang="fr-FR">
              <a:solidFill>
                <a:prstClr val="black">
                  <a:tint val="75000"/>
                </a:prstClr>
              </a:solidFill>
            </a:endParaRPr>
          </a:p>
        </p:txBody>
      </p:sp>
      <p:sp>
        <p:nvSpPr>
          <p:cNvPr id="6" name="Espace réservé du numéro de diapositive 5"/>
          <p:cNvSpPr>
            <a:spLocks noGrp="1"/>
          </p:cNvSpPr>
          <p:nvPr>
            <p:ph type="sldNum" sz="quarter" idx="12"/>
          </p:nvPr>
        </p:nvSpPr>
        <p:spPr/>
        <p:txBody>
          <a:bodyPr/>
          <a:lstStyle/>
          <a:p>
            <a:fld id="{F588B1F5-2B4E-498A-A47C-0A401287D2CD}" type="slidenum">
              <a:rPr lang="fr-FR" smtClean="0">
                <a:solidFill>
                  <a:prstClr val="black">
                    <a:tint val="75000"/>
                  </a:prstClr>
                </a:solidFill>
              </a:rPr>
              <a:pPr/>
              <a:t>‹N°›</a:t>
            </a:fld>
            <a:endParaRPr lang="fr-FR">
              <a:solidFill>
                <a:prstClr val="black">
                  <a:tint val="75000"/>
                </a:prstClr>
              </a:solidFill>
            </a:endParaRPr>
          </a:p>
        </p:txBody>
      </p:sp>
    </p:spTree>
    <p:extLst>
      <p:ext uri="{BB962C8B-B14F-4D97-AF65-F5344CB8AC3E}">
        <p14:creationId xmlns:p14="http://schemas.microsoft.com/office/powerpoint/2010/main" val="232526554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Disposition personnalisée">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p>
            <a:r>
              <a:rPr lang="fr-FR" dirty="0"/>
              <a:t>MODIFIEZ LE STYLE DU TITRE</a:t>
            </a:r>
          </a:p>
        </p:txBody>
      </p:sp>
      <p:sp>
        <p:nvSpPr>
          <p:cNvPr id="3" name="Espace réservé de la date 2"/>
          <p:cNvSpPr>
            <a:spLocks noGrp="1"/>
          </p:cNvSpPr>
          <p:nvPr>
            <p:ph type="dt" sz="half" idx="10"/>
          </p:nvPr>
        </p:nvSpPr>
        <p:spPr/>
        <p:txBody>
          <a:bodyPr vert="horz" lIns="91440" tIns="45720" rIns="91440" bIns="45720" rtlCol="0" anchor="ctr"/>
          <a:lstStyle>
            <a:lvl1pPr>
              <a:defRPr lang="fr-FR" b="0" smtClean="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8E14E899-EA19-4A8C-9E46-6DB4A0AEEDCE}" type="datetime1">
              <a:rPr lang="fr-FR" smtClean="0"/>
              <a:t>20/05/2021</a:t>
            </a:fld>
            <a:endParaRPr lang="fr-FR" dirty="0"/>
          </a:p>
        </p:txBody>
      </p:sp>
      <p:sp>
        <p:nvSpPr>
          <p:cNvPr id="5" name="Espace réservé du numéro de diapositive 6"/>
          <p:cNvSpPr>
            <a:spLocks noGrp="1"/>
          </p:cNvSpPr>
          <p:nvPr>
            <p:ph type="sldNum" sz="quarter" idx="12"/>
          </p:nvPr>
        </p:nvSpPr>
        <p:spPr>
          <a:xfrm>
            <a:off x="6553200" y="6543918"/>
            <a:ext cx="2133600" cy="365125"/>
          </a:xfrm>
          <a:prstGeom prst="rect">
            <a:avLst/>
          </a:prstGeom>
        </p:spPr>
        <p:txBody>
          <a:bodyPr vert="horz" lIns="91440" tIns="45720" rIns="91440" bIns="45720" rtlCol="0" anchor="ctr"/>
          <a:lstStyle>
            <a:lvl1pPr algn="r">
              <a:defRPr lang="fr-FR" b="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fld id="{1924FE05-1676-4BF1-BBCE-26FE3D2E3F71}" type="slidenum">
              <a:rPr lang="fr-FR" smtClean="0"/>
              <a:pPr/>
              <a:t>‹N°›</a:t>
            </a:fld>
            <a:endParaRPr lang="fr-FR" dirty="0"/>
          </a:p>
        </p:txBody>
      </p:sp>
    </p:spTree>
    <p:extLst>
      <p:ext uri="{BB962C8B-B14F-4D97-AF65-F5344CB8AC3E}">
        <p14:creationId xmlns:p14="http://schemas.microsoft.com/office/powerpoint/2010/main" val="192392171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En-tête de section">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722313" y="761878"/>
            <a:ext cx="7772400" cy="1362075"/>
          </a:xfrm>
        </p:spPr>
        <p:txBody>
          <a:bodyPr anchor="ctr"/>
          <a:lstStyle>
            <a:lvl1pPr algn="ctr">
              <a:defRPr sz="4000" b="1" cap="all">
                <a:solidFill>
                  <a:srgbClr val="F08272"/>
                </a:solidFill>
                <a:latin typeface="Calibri" panose="020F0502020204030204" pitchFamily="34" charset="0"/>
                <a:cs typeface="Calibri" panose="020F0502020204030204" pitchFamily="34" charset="0"/>
              </a:defRPr>
            </a:lvl1pPr>
          </a:lstStyle>
          <a:p>
            <a:r>
              <a:rPr lang="fr-FR" dirty="0"/>
              <a:t>modifiez le titre</a:t>
            </a:r>
          </a:p>
        </p:txBody>
      </p:sp>
      <p:sp>
        <p:nvSpPr>
          <p:cNvPr id="3" name="Espace réservé du texte 2"/>
          <p:cNvSpPr>
            <a:spLocks noGrp="1"/>
          </p:cNvSpPr>
          <p:nvPr>
            <p:ph type="body" idx="1"/>
          </p:nvPr>
        </p:nvSpPr>
        <p:spPr>
          <a:xfrm>
            <a:off x="722313" y="2906713"/>
            <a:ext cx="7772400" cy="1500187"/>
          </a:xfrm>
        </p:spPr>
        <p:txBody>
          <a:bodyPr anchor="b">
            <a:normAutofit/>
          </a:bodyPr>
          <a:lstStyle>
            <a:lvl1pPr marL="0" indent="0">
              <a:buNone/>
              <a:defRPr sz="2800">
                <a:solidFill>
                  <a:srgbClr val="43456D"/>
                </a:solidFill>
                <a:latin typeface="Calibri" panose="020F0502020204030204" pitchFamily="34" charset="0"/>
                <a:cs typeface="Calibri" panose="020F0502020204030204" pitchFamily="34" charset="0"/>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dirty="0"/>
              <a:t>Cliquez pour modifier les styles du texte du masque</a:t>
            </a:r>
          </a:p>
        </p:txBody>
      </p:sp>
      <p:sp>
        <p:nvSpPr>
          <p:cNvPr id="4" name="Espace réservé de la date 3"/>
          <p:cNvSpPr>
            <a:spLocks noGrp="1"/>
          </p:cNvSpPr>
          <p:nvPr>
            <p:ph type="dt" sz="half" idx="10"/>
          </p:nvPr>
        </p:nvSpPr>
        <p:spPr/>
        <p:txBody>
          <a:bodyPr vert="horz" lIns="91440" tIns="45720" rIns="91440" bIns="45720" rtlCol="0" anchor="ctr"/>
          <a:lstStyle>
            <a:lvl1pPr>
              <a:defRPr lang="fr-FR" b="0" smtClean="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47F8D0EA-35CF-460F-AEE4-73A4496F1DAA}" type="datetime1">
              <a:rPr lang="fr-FR" smtClean="0"/>
              <a:t>20/05/2021</a:t>
            </a:fld>
            <a:endParaRPr lang="fr-FR" dirty="0"/>
          </a:p>
        </p:txBody>
      </p:sp>
      <p:sp>
        <p:nvSpPr>
          <p:cNvPr id="7" name="Espace réservé du numéro de diapositive 6"/>
          <p:cNvSpPr>
            <a:spLocks noGrp="1"/>
          </p:cNvSpPr>
          <p:nvPr>
            <p:ph type="sldNum" sz="quarter" idx="4"/>
          </p:nvPr>
        </p:nvSpPr>
        <p:spPr>
          <a:xfrm>
            <a:off x="6553200" y="6543918"/>
            <a:ext cx="2133600" cy="365125"/>
          </a:xfrm>
          <a:prstGeom prst="rect">
            <a:avLst/>
          </a:prstGeom>
        </p:spPr>
        <p:txBody>
          <a:bodyPr vert="horz" lIns="91440" tIns="45720" rIns="91440" bIns="45720" rtlCol="0" anchor="ctr"/>
          <a:lstStyle>
            <a:lvl1pPr algn="r">
              <a:defRPr lang="fr-FR" sz="1200" b="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fld id="{F3EC4CAD-387A-4EEF-BA83-05155F919A5D}" type="slidenum">
              <a:rPr lang="fr-FR" smtClean="0"/>
              <a:pPr/>
              <a:t>‹N°›</a:t>
            </a:fld>
            <a:endParaRPr lang="fr-FR" dirty="0"/>
          </a:p>
        </p:txBody>
      </p:sp>
      <p:sp>
        <p:nvSpPr>
          <p:cNvPr id="6" name="Espace réservé du pied de page 4"/>
          <p:cNvSpPr>
            <a:spLocks noGrp="1"/>
          </p:cNvSpPr>
          <p:nvPr>
            <p:ph type="ftr" sz="quarter" idx="3"/>
          </p:nvPr>
        </p:nvSpPr>
        <p:spPr>
          <a:xfrm>
            <a:off x="2781300" y="6369172"/>
            <a:ext cx="3086100" cy="365125"/>
          </a:xfrm>
          <a:prstGeom prst="rect">
            <a:avLst/>
          </a:prstGeom>
        </p:spPr>
        <p:txBody>
          <a:bodyPr vert="horz" lIns="91440" tIns="45720" rIns="91440" bIns="45720" rtlCol="0" anchor="ctr"/>
          <a:lstStyle>
            <a:lvl1pPr algn="ctr">
              <a:defRPr sz="1200">
                <a:solidFill>
                  <a:srgbClr val="38B39A"/>
                </a:solidFill>
              </a:defRPr>
            </a:lvl1pPr>
          </a:lstStyle>
          <a:p>
            <a:endParaRPr lang="fr-FR" dirty="0"/>
          </a:p>
        </p:txBody>
      </p:sp>
    </p:spTree>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eux contenus">
    <p:spTree>
      <p:nvGrpSpPr>
        <p:cNvPr id="1" name=""/>
        <p:cNvGrpSpPr/>
        <p:nvPr/>
      </p:nvGrpSpPr>
      <p:grpSpPr>
        <a:xfrm>
          <a:off x="0" y="0"/>
          <a:ext cx="0" cy="0"/>
          <a:chOff x="0" y="0"/>
          <a:chExt cx="0" cy="0"/>
        </a:xfrm>
      </p:grpSpPr>
      <p:sp>
        <p:nvSpPr>
          <p:cNvPr id="2" name="Titre 1"/>
          <p:cNvSpPr>
            <a:spLocks noGrp="1"/>
          </p:cNvSpPr>
          <p:nvPr>
            <p:ph type="title" hasCustomPrompt="1"/>
          </p:nvPr>
        </p:nvSpPr>
        <p:spPr>
          <a:effectLst/>
        </p:spPr>
        <p:txBody>
          <a:bodyPr/>
          <a:lstStyle>
            <a:lvl1pPr>
              <a:defRPr>
                <a:solidFill>
                  <a:srgbClr val="F08272"/>
                </a:solidFill>
                <a:latin typeface="Calibri" panose="020F0502020204030204" pitchFamily="34" charset="0"/>
                <a:cs typeface="Calibri" panose="020F0502020204030204" pitchFamily="34" charset="0"/>
              </a:defRPr>
            </a:lvl1pPr>
          </a:lstStyle>
          <a:p>
            <a:r>
              <a:rPr lang="fr-FR" dirty="0"/>
              <a:t>CLIQUEZ ET MODIFIEZ LE TITRE</a:t>
            </a:r>
          </a:p>
        </p:txBody>
      </p:sp>
      <p:sp>
        <p:nvSpPr>
          <p:cNvPr id="5" name="Espace réservé de la date 4"/>
          <p:cNvSpPr>
            <a:spLocks noGrp="1"/>
          </p:cNvSpPr>
          <p:nvPr>
            <p:ph type="dt" sz="half" idx="10"/>
          </p:nvPr>
        </p:nvSpPr>
        <p:spPr/>
        <p:txBody>
          <a:bodyPr vert="horz" lIns="91440" tIns="45720" rIns="91440" bIns="45720" rtlCol="0" anchor="ctr"/>
          <a:lstStyle>
            <a:lvl1pPr>
              <a:defRPr lang="fr-FR" b="0" smtClean="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D8941774-B79E-4815-B3A7-163400590B8B}" type="datetime1">
              <a:rPr lang="fr-FR" smtClean="0"/>
              <a:t>20/05/2021</a:t>
            </a:fld>
            <a:endParaRPr lang="fr-FR" dirty="0"/>
          </a:p>
        </p:txBody>
      </p:sp>
      <p:sp>
        <p:nvSpPr>
          <p:cNvPr id="7" name="Espace réservé du numéro de diapositive 6"/>
          <p:cNvSpPr>
            <a:spLocks noGrp="1"/>
          </p:cNvSpPr>
          <p:nvPr>
            <p:ph type="sldNum" sz="quarter" idx="12"/>
          </p:nvPr>
        </p:nvSpPr>
        <p:spPr>
          <a:xfrm>
            <a:off x="6553200" y="6543918"/>
            <a:ext cx="2133600" cy="365125"/>
          </a:xfrm>
          <a:prstGeom prst="rect">
            <a:avLst/>
          </a:prstGeom>
        </p:spPr>
        <p:txBody>
          <a:bodyPr vert="horz" lIns="91440" tIns="45720" rIns="91440" bIns="45720" rtlCol="0" anchor="ctr"/>
          <a:lstStyle>
            <a:lvl1pPr algn="r">
              <a:defRPr lang="fr-FR" b="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fld id="{75080133-BE10-48C7-8A8D-010FB64C4B16}" type="slidenum">
              <a:rPr lang="fr-FR" smtClean="0"/>
              <a:pPr/>
              <a:t>‹N°›</a:t>
            </a:fld>
            <a:endParaRPr lang="fr-FR" dirty="0"/>
          </a:p>
        </p:txBody>
      </p:sp>
      <p:sp>
        <p:nvSpPr>
          <p:cNvPr id="9" name="Espace réservé du contenu 2"/>
          <p:cNvSpPr>
            <a:spLocks noGrp="1"/>
          </p:cNvSpPr>
          <p:nvPr>
            <p:ph idx="14" hasCustomPrompt="1"/>
          </p:nvPr>
        </p:nvSpPr>
        <p:spPr>
          <a:xfrm>
            <a:off x="457200" y="1600200"/>
            <a:ext cx="4058653" cy="4525963"/>
          </a:xfrm>
        </p:spPr>
        <p:txBody>
          <a:bodyPr>
            <a:normAutofit/>
          </a:bodyPr>
          <a:lstStyle>
            <a:lvl1pPr marL="342900" indent="-342900">
              <a:buFont typeface="Symbol" panose="05050102010706020507" pitchFamily="18" charset="2"/>
              <a:buChar char="¨"/>
              <a:defRPr lang="fr-FR" sz="2000" kern="1200" dirty="0" smtClean="0">
                <a:solidFill>
                  <a:srgbClr val="43456D"/>
                </a:solidFill>
                <a:latin typeface="Arial" panose="020B0604020202020204" pitchFamily="34" charset="0"/>
                <a:ea typeface="Arial" panose="020B0604020202020204" pitchFamily="34" charset="0"/>
                <a:cs typeface="Arial" panose="020B0604020202020204" pitchFamily="34" charset="0"/>
              </a:defRPr>
            </a:lvl1pPr>
            <a:lvl2pPr marL="1258888" indent="-544513">
              <a:buClr>
                <a:srgbClr val="F08272"/>
              </a:buClr>
              <a:buFont typeface="Courier New" panose="02070309020205020404" pitchFamily="49" charset="0"/>
              <a:buChar char="o"/>
              <a:defRPr sz="2000" b="0" baseline="0">
                <a:solidFill>
                  <a:srgbClr val="43456D"/>
                </a:solidFill>
                <a:latin typeface="Arial" panose="020B0604020202020204" pitchFamily="34" charset="0"/>
                <a:cs typeface="Arial" panose="020B0604020202020204" pitchFamily="34" charset="0"/>
              </a:defRPr>
            </a:lvl2pPr>
            <a:lvl3pPr marL="1700213" indent="-441325">
              <a:buFont typeface="Arial" panose="020B0604020202020204" pitchFamily="34" charset="0"/>
              <a:buChar char="•"/>
              <a:defRPr sz="2000"/>
            </a:lvl3pPr>
            <a:lvl4pPr marL="2149475" indent="-449263">
              <a:buClr>
                <a:srgbClr val="6569A2"/>
              </a:buClr>
              <a:buFontTx/>
              <a:buBlip>
                <a:blip r:embed="rId2"/>
              </a:buBlip>
              <a:defRPr sz="1800">
                <a:solidFill>
                  <a:srgbClr val="43456D"/>
                </a:solidFill>
                <a:latin typeface="+mj-lt"/>
              </a:defRPr>
            </a:lvl4pPr>
          </a:lstStyle>
          <a:p>
            <a:pPr lvl="0"/>
            <a:r>
              <a:rPr lang="fr-FR" dirty="0"/>
              <a:t>Premier niveau</a:t>
            </a:r>
          </a:p>
          <a:p>
            <a:pPr lvl="1"/>
            <a:r>
              <a:rPr lang="fr-FR" dirty="0"/>
              <a:t>Deuxième niveau</a:t>
            </a:r>
          </a:p>
          <a:p>
            <a:pPr lvl="2"/>
            <a:r>
              <a:rPr lang="fr-FR" dirty="0"/>
              <a:t>Troisième niveau</a:t>
            </a:r>
          </a:p>
        </p:txBody>
      </p:sp>
      <p:sp>
        <p:nvSpPr>
          <p:cNvPr id="11" name="Espace réservé du contenu 2"/>
          <p:cNvSpPr>
            <a:spLocks noGrp="1"/>
          </p:cNvSpPr>
          <p:nvPr>
            <p:ph idx="15" hasCustomPrompt="1"/>
          </p:nvPr>
        </p:nvSpPr>
        <p:spPr>
          <a:xfrm>
            <a:off x="4628147" y="1600200"/>
            <a:ext cx="4058653" cy="4525963"/>
          </a:xfrm>
        </p:spPr>
        <p:txBody>
          <a:bodyPr>
            <a:normAutofit/>
          </a:bodyPr>
          <a:lstStyle>
            <a:lvl1pPr marL="457200" indent="-457200" algn="l" defTabSz="457200" rtl="0" eaLnBrk="1" latinLnBrk="0" hangingPunct="1">
              <a:spcBef>
                <a:spcPct val="20000"/>
              </a:spcBef>
              <a:buClr>
                <a:srgbClr val="F08272"/>
              </a:buClr>
              <a:buFont typeface="+mj-lt"/>
              <a:buAutoNum type="arabicPeriod"/>
              <a:defRPr lang="fr-FR" sz="2000" kern="1200" baseline="0" dirty="0" smtClean="0">
                <a:solidFill>
                  <a:srgbClr val="43456D"/>
                </a:solidFill>
                <a:latin typeface="Arial" panose="020B0604020202020204" pitchFamily="34" charset="0"/>
                <a:ea typeface="Arial" panose="020B0604020202020204" pitchFamily="34" charset="0"/>
                <a:cs typeface="Arial" panose="020B0604020202020204" pitchFamily="34" charset="0"/>
              </a:defRPr>
            </a:lvl1pPr>
            <a:lvl2pPr marL="1258888" indent="-544513" algn="l" defTabSz="457200" rtl="0" eaLnBrk="1" latinLnBrk="0" hangingPunct="1">
              <a:spcBef>
                <a:spcPct val="20000"/>
              </a:spcBef>
              <a:buClr>
                <a:srgbClr val="F08272"/>
              </a:buClr>
              <a:buFontTx/>
              <a:buBlip>
                <a:blip r:embed="rId3"/>
              </a:buBlip>
              <a:defRPr lang="fr-FR" sz="2000" kern="1200" dirty="0" smtClean="0">
                <a:solidFill>
                  <a:srgbClr val="43456D"/>
                </a:solidFill>
                <a:latin typeface="Arial" panose="020B0604020202020204" pitchFamily="34" charset="0"/>
                <a:ea typeface="Arial" panose="020B0604020202020204" pitchFamily="34" charset="0"/>
                <a:cs typeface="Arial" panose="020B0604020202020204" pitchFamily="34" charset="0"/>
              </a:defRPr>
            </a:lvl2pPr>
            <a:lvl3pPr marL="1700213" indent="-441325" algn="l" defTabSz="457200" rtl="0" eaLnBrk="1" latinLnBrk="0" hangingPunct="1">
              <a:spcBef>
                <a:spcPct val="20000"/>
              </a:spcBef>
              <a:buClr>
                <a:srgbClr val="F08272"/>
              </a:buClr>
              <a:buFontTx/>
              <a:buBlip>
                <a:blip r:embed="rId4"/>
              </a:buBlip>
              <a:defRPr lang="fr-FR" sz="2000" kern="1200" dirty="0" smtClean="0">
                <a:solidFill>
                  <a:srgbClr val="43456D"/>
                </a:solidFill>
                <a:latin typeface="Arial" panose="020B0604020202020204" pitchFamily="34" charset="0"/>
                <a:ea typeface="Arial" panose="020B0604020202020204" pitchFamily="34" charset="0"/>
                <a:cs typeface="Arial" panose="020B0604020202020204" pitchFamily="34" charset="0"/>
              </a:defRPr>
            </a:lvl3pPr>
            <a:lvl4pPr marL="2149475" indent="-449263">
              <a:buClr>
                <a:srgbClr val="6569A2"/>
              </a:buClr>
              <a:buFontTx/>
              <a:buBlip>
                <a:blip r:embed="rId2"/>
              </a:buBlip>
              <a:defRPr sz="1800">
                <a:solidFill>
                  <a:srgbClr val="43456D"/>
                </a:solidFill>
                <a:latin typeface="+mj-lt"/>
              </a:defRPr>
            </a:lvl4pPr>
          </a:lstStyle>
          <a:p>
            <a:pPr lvl="0"/>
            <a:r>
              <a:rPr lang="fr-FR" dirty="0"/>
              <a:t>Liste 1</a:t>
            </a:r>
          </a:p>
          <a:p>
            <a:pPr lvl="0"/>
            <a:r>
              <a:rPr lang="fr-FR" dirty="0"/>
              <a:t>Liste 2</a:t>
            </a:r>
          </a:p>
          <a:p>
            <a:pPr lvl="0"/>
            <a:r>
              <a:rPr lang="fr-FR" dirty="0"/>
              <a:t>Liste 3</a:t>
            </a:r>
          </a:p>
        </p:txBody>
      </p:sp>
      <p:sp>
        <p:nvSpPr>
          <p:cNvPr id="8" name="Espace réservé du pied de page 4"/>
          <p:cNvSpPr>
            <a:spLocks noGrp="1"/>
          </p:cNvSpPr>
          <p:nvPr>
            <p:ph type="ftr" sz="quarter" idx="3"/>
          </p:nvPr>
        </p:nvSpPr>
        <p:spPr>
          <a:xfrm>
            <a:off x="2781300" y="6369172"/>
            <a:ext cx="3086100" cy="365125"/>
          </a:xfrm>
          <a:prstGeom prst="rect">
            <a:avLst/>
          </a:prstGeom>
        </p:spPr>
        <p:txBody>
          <a:bodyPr vert="horz" lIns="91440" tIns="45720" rIns="91440" bIns="45720" rtlCol="0" anchor="ctr"/>
          <a:lstStyle>
            <a:lvl1pPr algn="ctr">
              <a:defRPr sz="1200">
                <a:solidFill>
                  <a:srgbClr val="F08272"/>
                </a:solidFill>
              </a:defRPr>
            </a:lvl1pPr>
          </a:lstStyle>
          <a:p>
            <a:endParaRPr lang="fr-FR" dirty="0"/>
          </a:p>
        </p:txBody>
      </p:sp>
    </p:spTree>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aison">
    <p:spTree>
      <p:nvGrpSpPr>
        <p:cNvPr id="1" name=""/>
        <p:cNvGrpSpPr/>
        <p:nvPr/>
      </p:nvGrpSpPr>
      <p:grpSpPr>
        <a:xfrm>
          <a:off x="0" y="0"/>
          <a:ext cx="0" cy="0"/>
          <a:chOff x="0" y="0"/>
          <a:chExt cx="0" cy="0"/>
        </a:xfrm>
      </p:grpSpPr>
      <p:sp>
        <p:nvSpPr>
          <p:cNvPr id="2" name="Titre 1"/>
          <p:cNvSpPr>
            <a:spLocks noGrp="1"/>
          </p:cNvSpPr>
          <p:nvPr>
            <p:ph type="title" hasCustomPrompt="1"/>
          </p:nvPr>
        </p:nvSpPr>
        <p:spPr>
          <a:effectLst/>
        </p:spPr>
        <p:txBody>
          <a:bodyPr/>
          <a:lstStyle>
            <a:lvl1pPr>
              <a:defRPr>
                <a:solidFill>
                  <a:srgbClr val="F08272"/>
                </a:solidFill>
                <a:latin typeface="Calibri" panose="020F0502020204030204" pitchFamily="34" charset="0"/>
                <a:cs typeface="Calibri" panose="020F0502020204030204" pitchFamily="34" charset="0"/>
              </a:defRPr>
            </a:lvl1pPr>
          </a:lstStyle>
          <a:p>
            <a:r>
              <a:rPr lang="fr-FR" dirty="0"/>
              <a:t>CLIQUEZ ET MODIFIEZ LE TITRE</a:t>
            </a:r>
          </a:p>
        </p:txBody>
      </p:sp>
      <p:sp>
        <p:nvSpPr>
          <p:cNvPr id="3" name="Espace réservé du texte 2"/>
          <p:cNvSpPr>
            <a:spLocks noGrp="1"/>
          </p:cNvSpPr>
          <p:nvPr>
            <p:ph type="body" idx="1" hasCustomPrompt="1"/>
          </p:nvPr>
        </p:nvSpPr>
        <p:spPr>
          <a:xfrm>
            <a:off x="457200" y="1535113"/>
            <a:ext cx="4058653" cy="639762"/>
          </a:xfrm>
        </p:spPr>
        <p:txBody>
          <a:bodyPr anchor="ctr">
            <a:normAutofit/>
          </a:bodyPr>
          <a:lstStyle>
            <a:lvl1pPr marL="0" indent="0" algn="ctr">
              <a:buNone/>
              <a:defRPr sz="2800" b="1" baseline="0">
                <a:solidFill>
                  <a:srgbClr val="43456D"/>
                </a:solidFill>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Texte du masque</a:t>
            </a:r>
          </a:p>
        </p:txBody>
      </p:sp>
      <p:sp>
        <p:nvSpPr>
          <p:cNvPr id="7" name="Espace réservé de la date 6"/>
          <p:cNvSpPr>
            <a:spLocks noGrp="1"/>
          </p:cNvSpPr>
          <p:nvPr>
            <p:ph type="dt" sz="half" idx="10"/>
          </p:nvPr>
        </p:nvSpPr>
        <p:spPr/>
        <p:txBody>
          <a:bodyPr vert="horz" lIns="91440" tIns="45720" rIns="91440" bIns="45720" rtlCol="0" anchor="ctr"/>
          <a:lstStyle>
            <a:lvl1pPr>
              <a:defRPr lang="fr-FR" b="0" smtClean="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9E134AA5-5348-4697-94FD-16C238CE20A7}" type="datetime1">
              <a:rPr lang="fr-FR" smtClean="0"/>
              <a:t>20/05/2021</a:t>
            </a:fld>
            <a:endParaRPr lang="fr-FR" dirty="0"/>
          </a:p>
        </p:txBody>
      </p:sp>
      <p:sp>
        <p:nvSpPr>
          <p:cNvPr id="14" name="Espace réservé du texte 2"/>
          <p:cNvSpPr>
            <a:spLocks noGrp="1"/>
          </p:cNvSpPr>
          <p:nvPr>
            <p:ph type="body" idx="17" hasCustomPrompt="1"/>
          </p:nvPr>
        </p:nvSpPr>
        <p:spPr>
          <a:xfrm>
            <a:off x="4628147" y="1535113"/>
            <a:ext cx="4058653" cy="639762"/>
          </a:xfrm>
        </p:spPr>
        <p:txBody>
          <a:bodyPr anchor="ctr">
            <a:normAutofit/>
          </a:bodyPr>
          <a:lstStyle>
            <a:lvl1pPr marL="0" indent="0" algn="ctr">
              <a:buNone/>
              <a:defRPr sz="2800" b="1" baseline="0">
                <a:solidFill>
                  <a:srgbClr val="43456D"/>
                </a:solidFill>
                <a:latin typeface="Calibri" panose="020F0502020204030204" pitchFamily="34" charset="0"/>
                <a:cs typeface="Calibri" panose="020F050202020403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dirty="0"/>
              <a:t>Texte du masque</a:t>
            </a:r>
          </a:p>
        </p:txBody>
      </p:sp>
      <p:sp>
        <p:nvSpPr>
          <p:cNvPr id="15" name="Espace réservé du numéro de diapositive 6"/>
          <p:cNvSpPr>
            <a:spLocks noGrp="1"/>
          </p:cNvSpPr>
          <p:nvPr>
            <p:ph type="sldNum" sz="quarter" idx="4"/>
          </p:nvPr>
        </p:nvSpPr>
        <p:spPr>
          <a:xfrm>
            <a:off x="6553200" y="6543918"/>
            <a:ext cx="2133600" cy="365125"/>
          </a:xfrm>
          <a:prstGeom prst="rect">
            <a:avLst/>
          </a:prstGeom>
        </p:spPr>
        <p:txBody>
          <a:bodyPr vert="horz" lIns="91440" tIns="45720" rIns="91440" bIns="45720" rtlCol="0" anchor="ctr"/>
          <a:lstStyle>
            <a:lvl1pPr algn="r">
              <a:defRPr lang="fr-FR" sz="1200" b="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fld id="{ED6D4B68-A5DE-4DD7-9725-4F22FB10F3C3}" type="slidenum">
              <a:rPr lang="fr-FR" smtClean="0"/>
              <a:pPr/>
              <a:t>‹N°›</a:t>
            </a:fld>
            <a:endParaRPr lang="fr-FR" dirty="0"/>
          </a:p>
        </p:txBody>
      </p:sp>
      <p:sp>
        <p:nvSpPr>
          <p:cNvPr id="9" name="Espace réservé du pied de page 4"/>
          <p:cNvSpPr>
            <a:spLocks noGrp="1"/>
          </p:cNvSpPr>
          <p:nvPr>
            <p:ph type="ftr" sz="quarter" idx="3"/>
          </p:nvPr>
        </p:nvSpPr>
        <p:spPr>
          <a:xfrm>
            <a:off x="2781300" y="6369172"/>
            <a:ext cx="3086100" cy="365125"/>
          </a:xfrm>
          <a:prstGeom prst="rect">
            <a:avLst/>
          </a:prstGeom>
        </p:spPr>
        <p:txBody>
          <a:bodyPr vert="horz" lIns="91440" tIns="45720" rIns="91440" bIns="45720" rtlCol="0" anchor="ctr"/>
          <a:lstStyle>
            <a:lvl1pPr algn="ctr">
              <a:defRPr sz="1200">
                <a:solidFill>
                  <a:srgbClr val="F08272"/>
                </a:solidFill>
              </a:defRPr>
            </a:lvl1pPr>
          </a:lstStyle>
          <a:p>
            <a:endParaRPr lang="fr-FR" dirty="0"/>
          </a:p>
        </p:txBody>
      </p:sp>
      <p:sp>
        <p:nvSpPr>
          <p:cNvPr id="11" name="Espace réservé du contenu 2"/>
          <p:cNvSpPr>
            <a:spLocks noGrp="1"/>
          </p:cNvSpPr>
          <p:nvPr>
            <p:ph idx="14" hasCustomPrompt="1"/>
          </p:nvPr>
        </p:nvSpPr>
        <p:spPr>
          <a:xfrm>
            <a:off x="457200" y="2174875"/>
            <a:ext cx="4058653" cy="3951288"/>
          </a:xfrm>
        </p:spPr>
        <p:txBody>
          <a:bodyPr>
            <a:normAutofit/>
          </a:bodyPr>
          <a:lstStyle>
            <a:lvl1pPr marL="342900" indent="-342900">
              <a:buFont typeface="Symbol" panose="05050102010706020507" pitchFamily="18" charset="2"/>
              <a:buChar char="¨"/>
              <a:defRPr lang="fr-FR" sz="2000" kern="1200" dirty="0" smtClean="0">
                <a:solidFill>
                  <a:srgbClr val="43456D"/>
                </a:solidFill>
                <a:latin typeface="Arial" panose="020B0604020202020204" pitchFamily="34" charset="0"/>
                <a:ea typeface="Arial" panose="020B0604020202020204" pitchFamily="34" charset="0"/>
                <a:cs typeface="Arial" panose="020B0604020202020204" pitchFamily="34" charset="0"/>
              </a:defRPr>
            </a:lvl1pPr>
            <a:lvl2pPr marL="1258888" indent="-544513">
              <a:buClr>
                <a:srgbClr val="F08272"/>
              </a:buClr>
              <a:buFont typeface="Courier New" panose="02070309020205020404" pitchFamily="49" charset="0"/>
              <a:buChar char="o"/>
              <a:defRPr sz="2000" b="0" baseline="0">
                <a:solidFill>
                  <a:srgbClr val="43456D"/>
                </a:solidFill>
                <a:latin typeface="Arial" panose="020B0604020202020204" pitchFamily="34" charset="0"/>
                <a:cs typeface="Arial" panose="020B0604020202020204" pitchFamily="34" charset="0"/>
              </a:defRPr>
            </a:lvl2pPr>
            <a:lvl3pPr marL="1700213" indent="-441325">
              <a:buFont typeface="Arial" panose="020B0604020202020204" pitchFamily="34" charset="0"/>
              <a:buChar char="•"/>
              <a:defRPr sz="2000"/>
            </a:lvl3pPr>
            <a:lvl4pPr marL="2149475" indent="-449263">
              <a:buClr>
                <a:srgbClr val="6569A2"/>
              </a:buClr>
              <a:buFontTx/>
              <a:buBlip>
                <a:blip r:embed="rId2"/>
              </a:buBlip>
              <a:defRPr sz="1800">
                <a:solidFill>
                  <a:srgbClr val="43456D"/>
                </a:solidFill>
                <a:latin typeface="+mj-lt"/>
              </a:defRPr>
            </a:lvl4pPr>
          </a:lstStyle>
          <a:p>
            <a:pPr lvl="0"/>
            <a:r>
              <a:rPr lang="fr-FR" dirty="0"/>
              <a:t>Premier niveau</a:t>
            </a:r>
          </a:p>
          <a:p>
            <a:pPr lvl="1"/>
            <a:r>
              <a:rPr lang="fr-FR" dirty="0"/>
              <a:t>Deuxième niveau</a:t>
            </a:r>
          </a:p>
          <a:p>
            <a:pPr lvl="2"/>
            <a:r>
              <a:rPr lang="fr-FR" dirty="0"/>
              <a:t>Troisième niveau</a:t>
            </a:r>
          </a:p>
        </p:txBody>
      </p:sp>
      <p:sp>
        <p:nvSpPr>
          <p:cNvPr id="12" name="Espace réservé du contenu 2"/>
          <p:cNvSpPr>
            <a:spLocks noGrp="1"/>
          </p:cNvSpPr>
          <p:nvPr>
            <p:ph idx="15" hasCustomPrompt="1"/>
          </p:nvPr>
        </p:nvSpPr>
        <p:spPr>
          <a:xfrm>
            <a:off x="4628147" y="2174875"/>
            <a:ext cx="4058653" cy="3951288"/>
          </a:xfrm>
        </p:spPr>
        <p:txBody>
          <a:bodyPr>
            <a:normAutofit/>
          </a:bodyPr>
          <a:lstStyle>
            <a:lvl1pPr marL="457200" indent="-457200" algn="l" defTabSz="457200" rtl="0" eaLnBrk="1" latinLnBrk="0" hangingPunct="1">
              <a:spcBef>
                <a:spcPct val="20000"/>
              </a:spcBef>
              <a:buClr>
                <a:srgbClr val="F08272"/>
              </a:buClr>
              <a:buFont typeface="+mj-lt"/>
              <a:buAutoNum type="arabicPeriod"/>
              <a:defRPr lang="fr-FR" sz="2000" kern="1200" baseline="0" dirty="0" smtClean="0">
                <a:solidFill>
                  <a:srgbClr val="43456D"/>
                </a:solidFill>
                <a:latin typeface="Arial" panose="020B0604020202020204" pitchFamily="34" charset="0"/>
                <a:ea typeface="Arial" panose="020B0604020202020204" pitchFamily="34" charset="0"/>
                <a:cs typeface="Arial" panose="020B0604020202020204" pitchFamily="34" charset="0"/>
              </a:defRPr>
            </a:lvl1pPr>
            <a:lvl2pPr marL="1258888" indent="-544513" algn="l" defTabSz="457200" rtl="0" eaLnBrk="1" latinLnBrk="0" hangingPunct="1">
              <a:spcBef>
                <a:spcPct val="20000"/>
              </a:spcBef>
              <a:buClr>
                <a:srgbClr val="F08272"/>
              </a:buClr>
              <a:buFontTx/>
              <a:buBlip>
                <a:blip r:embed="rId3"/>
              </a:buBlip>
              <a:defRPr lang="fr-FR" sz="2000" kern="1200" dirty="0" smtClean="0">
                <a:solidFill>
                  <a:srgbClr val="43456D"/>
                </a:solidFill>
                <a:latin typeface="Arial" panose="020B0604020202020204" pitchFamily="34" charset="0"/>
                <a:ea typeface="Arial" panose="020B0604020202020204" pitchFamily="34" charset="0"/>
                <a:cs typeface="Arial" panose="020B0604020202020204" pitchFamily="34" charset="0"/>
              </a:defRPr>
            </a:lvl2pPr>
            <a:lvl3pPr marL="1700213" indent="-441325" algn="l" defTabSz="457200" rtl="0" eaLnBrk="1" latinLnBrk="0" hangingPunct="1">
              <a:spcBef>
                <a:spcPct val="20000"/>
              </a:spcBef>
              <a:buClr>
                <a:srgbClr val="F08272"/>
              </a:buClr>
              <a:buFontTx/>
              <a:buBlip>
                <a:blip r:embed="rId4"/>
              </a:buBlip>
              <a:defRPr lang="fr-FR" sz="2000" kern="1200" dirty="0" smtClean="0">
                <a:solidFill>
                  <a:srgbClr val="43456D"/>
                </a:solidFill>
                <a:latin typeface="Arial" panose="020B0604020202020204" pitchFamily="34" charset="0"/>
                <a:ea typeface="Arial" panose="020B0604020202020204" pitchFamily="34" charset="0"/>
                <a:cs typeface="Arial" panose="020B0604020202020204" pitchFamily="34" charset="0"/>
              </a:defRPr>
            </a:lvl3pPr>
            <a:lvl4pPr marL="2149475" indent="-449263">
              <a:buClr>
                <a:srgbClr val="6569A2"/>
              </a:buClr>
              <a:buFontTx/>
              <a:buBlip>
                <a:blip r:embed="rId2"/>
              </a:buBlip>
              <a:defRPr sz="1800">
                <a:solidFill>
                  <a:srgbClr val="43456D"/>
                </a:solidFill>
                <a:latin typeface="+mj-lt"/>
              </a:defRPr>
            </a:lvl4pPr>
          </a:lstStyle>
          <a:p>
            <a:pPr lvl="0"/>
            <a:r>
              <a:rPr lang="fr-FR" dirty="0"/>
              <a:t>Liste 1</a:t>
            </a:r>
          </a:p>
          <a:p>
            <a:pPr lvl="0"/>
            <a:r>
              <a:rPr lang="fr-FR" dirty="0"/>
              <a:t>Liste 2</a:t>
            </a:r>
          </a:p>
          <a:p>
            <a:pPr lvl="0"/>
            <a:r>
              <a:rPr lang="fr-FR" dirty="0"/>
              <a:t>Liste 3</a:t>
            </a:r>
          </a:p>
        </p:txBody>
      </p:sp>
    </p:spTree>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hasCustomPrompt="1"/>
          </p:nvPr>
        </p:nvSpPr>
        <p:spPr/>
        <p:txBody>
          <a:bodyPr/>
          <a:lstStyle>
            <a:lvl1pPr>
              <a:defRPr>
                <a:latin typeface="Calibri" panose="020F0502020204030204" pitchFamily="34" charset="0"/>
                <a:cs typeface="Calibri" panose="020F0502020204030204" pitchFamily="34" charset="0"/>
              </a:defRPr>
            </a:lvl1pPr>
          </a:lstStyle>
          <a:p>
            <a:r>
              <a:rPr lang="fr-FR" dirty="0"/>
              <a:t>CLIQUEZ ET MODIFIEZ LE TITRE</a:t>
            </a:r>
          </a:p>
        </p:txBody>
      </p:sp>
      <p:sp>
        <p:nvSpPr>
          <p:cNvPr id="3" name="Espace réservé de la date 2"/>
          <p:cNvSpPr>
            <a:spLocks noGrp="1"/>
          </p:cNvSpPr>
          <p:nvPr>
            <p:ph type="dt" sz="half" idx="10"/>
          </p:nvPr>
        </p:nvSpPr>
        <p:spPr/>
        <p:txBody>
          <a:bodyPr vert="horz" lIns="91440" tIns="45720" rIns="91440" bIns="45720" rtlCol="0" anchor="ctr"/>
          <a:lstStyle>
            <a:lvl1pPr>
              <a:defRPr lang="fr-FR" b="0" smtClean="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09A2425C-4E1A-43EB-BE72-59440F39AF90}" type="datetime1">
              <a:rPr lang="fr-FR" smtClean="0"/>
              <a:t>20/05/2021</a:t>
            </a:fld>
            <a:endParaRPr lang="fr-FR" dirty="0"/>
          </a:p>
        </p:txBody>
      </p:sp>
      <p:sp>
        <p:nvSpPr>
          <p:cNvPr id="6" name="Espace réservé du numéro de diapositive 6"/>
          <p:cNvSpPr>
            <a:spLocks noGrp="1"/>
          </p:cNvSpPr>
          <p:nvPr>
            <p:ph type="sldNum" sz="quarter" idx="4"/>
          </p:nvPr>
        </p:nvSpPr>
        <p:spPr>
          <a:xfrm>
            <a:off x="6553200" y="6543918"/>
            <a:ext cx="2133600" cy="365125"/>
          </a:xfrm>
          <a:prstGeom prst="rect">
            <a:avLst/>
          </a:prstGeom>
        </p:spPr>
        <p:txBody>
          <a:bodyPr vert="horz" lIns="91440" tIns="45720" rIns="91440" bIns="45720" rtlCol="0" anchor="ctr"/>
          <a:lstStyle>
            <a:lvl1pPr algn="r">
              <a:defRPr lang="fr-FR" sz="1200" b="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fld id="{8D5F69E9-2B14-42AD-9248-2ECDFE283ABB}" type="slidenum">
              <a:rPr lang="fr-FR" smtClean="0"/>
              <a:pPr/>
              <a:t>‹N°›</a:t>
            </a:fld>
            <a:endParaRPr lang="fr-FR" dirty="0"/>
          </a:p>
        </p:txBody>
      </p:sp>
      <p:sp>
        <p:nvSpPr>
          <p:cNvPr id="5" name="Espace réservé du pied de page 4"/>
          <p:cNvSpPr>
            <a:spLocks noGrp="1"/>
          </p:cNvSpPr>
          <p:nvPr>
            <p:ph type="ftr" sz="quarter" idx="3"/>
          </p:nvPr>
        </p:nvSpPr>
        <p:spPr>
          <a:xfrm>
            <a:off x="2781300" y="6369172"/>
            <a:ext cx="3086100" cy="365125"/>
          </a:xfrm>
          <a:prstGeom prst="rect">
            <a:avLst/>
          </a:prstGeom>
        </p:spPr>
        <p:txBody>
          <a:bodyPr vert="horz" lIns="91440" tIns="45720" rIns="91440" bIns="45720" rtlCol="0" anchor="ctr"/>
          <a:lstStyle>
            <a:lvl1pPr algn="ctr">
              <a:defRPr sz="1200">
                <a:solidFill>
                  <a:srgbClr val="F08272"/>
                </a:solidFill>
              </a:defRPr>
            </a:lvl1pPr>
          </a:lstStyle>
          <a:p>
            <a:endParaRPr lang="fr-FR" dirty="0"/>
          </a:p>
        </p:txBody>
      </p:sp>
    </p:spTree>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vert="horz" lIns="91440" tIns="45720" rIns="91440" bIns="45720" rtlCol="0" anchor="ctr"/>
          <a:lstStyle>
            <a:lvl1pPr>
              <a:defRPr lang="fr-FR" sz="1200" b="0" kern="1200" smtClean="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8F4C137B-4BD5-4BBF-BB23-C7FA0C6996A2}" type="datetime1">
              <a:rPr lang="fr-FR" smtClean="0"/>
              <a:t>20/05/2021</a:t>
            </a:fld>
            <a:endParaRPr lang="fr-FR" dirty="0"/>
          </a:p>
        </p:txBody>
      </p:sp>
      <p:sp>
        <p:nvSpPr>
          <p:cNvPr id="4" name="Espace réservé du numéro de diapositive 3"/>
          <p:cNvSpPr>
            <a:spLocks noGrp="1"/>
          </p:cNvSpPr>
          <p:nvPr>
            <p:ph type="sldNum" sz="quarter" idx="12"/>
          </p:nvPr>
        </p:nvSpPr>
        <p:spPr>
          <a:xfrm>
            <a:off x="6553200" y="6543918"/>
            <a:ext cx="2133600" cy="365125"/>
          </a:xfrm>
          <a:prstGeom prst="rect">
            <a:avLst/>
          </a:prstGeom>
        </p:spPr>
        <p:txBody>
          <a:bodyPr vert="horz" lIns="91440" tIns="45720" rIns="91440" bIns="45720" rtlCol="0" anchor="ctr"/>
          <a:lstStyle>
            <a:lvl1pPr>
              <a:defRPr lang="fr-FR" b="0" smtClean="0">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fld id="{6AB1ECF1-B40E-4FAA-8689-828D0E233CA9}" type="slidenum">
              <a:rPr lang="fr-FR" smtClean="0"/>
              <a:pPr/>
              <a:t>‹N°›</a:t>
            </a:fld>
            <a:endParaRPr lang="fr-FR" dirty="0"/>
          </a:p>
        </p:txBody>
      </p:sp>
      <p:sp>
        <p:nvSpPr>
          <p:cNvPr id="5" name="Espace réservé du pied de page 4"/>
          <p:cNvSpPr>
            <a:spLocks noGrp="1"/>
          </p:cNvSpPr>
          <p:nvPr>
            <p:ph type="ftr" sz="quarter" idx="3"/>
          </p:nvPr>
        </p:nvSpPr>
        <p:spPr>
          <a:xfrm>
            <a:off x="2781300" y="6369172"/>
            <a:ext cx="3086100" cy="365125"/>
          </a:xfrm>
          <a:prstGeom prst="rect">
            <a:avLst/>
          </a:prstGeom>
        </p:spPr>
        <p:txBody>
          <a:bodyPr vert="horz" lIns="91440" tIns="45720" rIns="91440" bIns="45720" rtlCol="0" anchor="ctr"/>
          <a:lstStyle>
            <a:lvl1pPr algn="ctr">
              <a:defRPr sz="1200">
                <a:solidFill>
                  <a:srgbClr val="F08272"/>
                </a:solidFill>
              </a:defRPr>
            </a:lvl1pPr>
          </a:lstStyle>
          <a:p>
            <a:endParaRPr lang="fr-FR" dirty="0"/>
          </a:p>
        </p:txBody>
      </p:sp>
    </p:spTree>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u avec légende">
    <p:spTree>
      <p:nvGrpSpPr>
        <p:cNvPr id="1" name=""/>
        <p:cNvGrpSpPr/>
        <p:nvPr/>
      </p:nvGrpSpPr>
      <p:grpSpPr>
        <a:xfrm>
          <a:off x="0" y="0"/>
          <a:ext cx="0" cy="0"/>
          <a:chOff x="0" y="0"/>
          <a:chExt cx="0" cy="0"/>
        </a:xfrm>
      </p:grpSpPr>
      <p:sp>
        <p:nvSpPr>
          <p:cNvPr id="2" name="Titre 1"/>
          <p:cNvSpPr>
            <a:spLocks noGrp="1"/>
          </p:cNvSpPr>
          <p:nvPr>
            <p:ph type="title" hasCustomPrompt="1"/>
          </p:nvPr>
        </p:nvSpPr>
        <p:spPr>
          <a:xfrm>
            <a:off x="457200" y="273050"/>
            <a:ext cx="3008313" cy="1162050"/>
          </a:xfrm>
        </p:spPr>
        <p:txBody>
          <a:bodyPr anchor="ctr"/>
          <a:lstStyle>
            <a:lvl1pPr algn="ctr">
              <a:defRPr sz="2400" b="1">
                <a:solidFill>
                  <a:srgbClr val="F08272"/>
                </a:solidFill>
                <a:latin typeface="Calibri" panose="020F0502020204030204" pitchFamily="34" charset="0"/>
                <a:cs typeface="Calibri" panose="020F0502020204030204" pitchFamily="34" charset="0"/>
              </a:defRPr>
            </a:lvl1pPr>
          </a:lstStyle>
          <a:p>
            <a:r>
              <a:rPr lang="fr-FR" dirty="0"/>
              <a:t>MODIFIEZ LE TITRE</a:t>
            </a:r>
          </a:p>
        </p:txBody>
      </p:sp>
      <p:sp>
        <p:nvSpPr>
          <p:cNvPr id="4" name="Espace réservé du texte 3"/>
          <p:cNvSpPr>
            <a:spLocks noGrp="1"/>
          </p:cNvSpPr>
          <p:nvPr>
            <p:ph type="body" sz="half" idx="2"/>
          </p:nvPr>
        </p:nvSpPr>
        <p:spPr>
          <a:xfrm>
            <a:off x="457200" y="1435100"/>
            <a:ext cx="3008313" cy="4691063"/>
          </a:xfrm>
        </p:spPr>
        <p:txBody>
          <a:bodyPr>
            <a:normAutofit/>
          </a:bodyPr>
          <a:lstStyle>
            <a:lvl1pPr marL="0" indent="0">
              <a:buNone/>
              <a:defRPr sz="2000">
                <a:solidFill>
                  <a:srgbClr val="43456D"/>
                </a:solidFill>
                <a:latin typeface="Calibri" panose="020F0502020204030204" pitchFamily="34" charset="0"/>
                <a:cs typeface="Calibri" panose="020F0502020204030204"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dirty="0"/>
              <a:t>Cliquez pour modifier les styles du texte du masque</a:t>
            </a:r>
          </a:p>
        </p:txBody>
      </p:sp>
      <p:sp>
        <p:nvSpPr>
          <p:cNvPr id="5" name="Espace réservé de la date 4"/>
          <p:cNvSpPr>
            <a:spLocks noGrp="1"/>
          </p:cNvSpPr>
          <p:nvPr>
            <p:ph type="dt" sz="half" idx="10"/>
          </p:nvPr>
        </p:nvSpPr>
        <p:spPr/>
        <p:txBody>
          <a:bodyPr vert="horz" lIns="91440" tIns="45720" rIns="91440" bIns="45720" rtlCol="0" anchor="ctr"/>
          <a:lstStyle>
            <a:lvl1pPr algn="l">
              <a:defRPr lang="fr-FR" sz="1200" b="0" kern="1200" smtClean="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954AC794-666C-4BC7-BE43-2AA623F57C44}" type="datetime1">
              <a:rPr lang="fr-FR" smtClean="0"/>
              <a:t>20/05/2021</a:t>
            </a:fld>
            <a:endParaRPr lang="fr-FR" dirty="0"/>
          </a:p>
        </p:txBody>
      </p:sp>
      <p:sp>
        <p:nvSpPr>
          <p:cNvPr id="10" name="Espace réservé du numéro de diapositive 6"/>
          <p:cNvSpPr>
            <a:spLocks noGrp="1"/>
          </p:cNvSpPr>
          <p:nvPr>
            <p:ph type="sldNum" sz="quarter" idx="4"/>
          </p:nvPr>
        </p:nvSpPr>
        <p:spPr>
          <a:xfrm>
            <a:off x="6553200" y="6543918"/>
            <a:ext cx="2133600" cy="365125"/>
          </a:xfrm>
          <a:prstGeom prst="rect">
            <a:avLst/>
          </a:prstGeom>
        </p:spPr>
        <p:txBody>
          <a:bodyPr vert="horz" lIns="91440" tIns="45720" rIns="91440" bIns="45720" rtlCol="0" anchor="ctr"/>
          <a:lstStyle>
            <a:lvl1pPr algn="r">
              <a:defRPr lang="fr-FR" sz="1200" b="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fld id="{00183716-D5D4-4C4D-8074-063A196A06EB}" type="slidenum">
              <a:rPr lang="fr-FR" smtClean="0"/>
              <a:pPr/>
              <a:t>‹N°›</a:t>
            </a:fld>
            <a:endParaRPr lang="fr-FR" dirty="0"/>
          </a:p>
        </p:txBody>
      </p:sp>
      <p:sp>
        <p:nvSpPr>
          <p:cNvPr id="7" name="Espace réservé du contenu 2"/>
          <p:cNvSpPr>
            <a:spLocks noGrp="1"/>
          </p:cNvSpPr>
          <p:nvPr>
            <p:ph idx="14" hasCustomPrompt="1"/>
          </p:nvPr>
        </p:nvSpPr>
        <p:spPr>
          <a:xfrm>
            <a:off x="3465513" y="273050"/>
            <a:ext cx="5312727" cy="5853113"/>
          </a:xfrm>
        </p:spPr>
        <p:txBody>
          <a:bodyPr>
            <a:normAutofit/>
          </a:bodyPr>
          <a:lstStyle>
            <a:lvl1pPr marL="342900" indent="-342900">
              <a:buFont typeface="Symbol" panose="05050102010706020507" pitchFamily="18" charset="2"/>
              <a:buChar char="¨"/>
              <a:defRPr lang="fr-FR" sz="2000" kern="1200" dirty="0" smtClean="0">
                <a:solidFill>
                  <a:srgbClr val="43456D"/>
                </a:solidFill>
                <a:latin typeface="Arial" panose="020B0604020202020204" pitchFamily="34" charset="0"/>
                <a:ea typeface="Arial" panose="020B0604020202020204" pitchFamily="34" charset="0"/>
                <a:cs typeface="Arial" panose="020B0604020202020204" pitchFamily="34" charset="0"/>
              </a:defRPr>
            </a:lvl1pPr>
            <a:lvl2pPr marL="1258888" indent="-544513">
              <a:buClr>
                <a:srgbClr val="F08272"/>
              </a:buClr>
              <a:buFont typeface="Courier New" panose="02070309020205020404" pitchFamily="49" charset="0"/>
              <a:buChar char="o"/>
              <a:defRPr sz="2000" b="0" baseline="0">
                <a:solidFill>
                  <a:srgbClr val="43456D"/>
                </a:solidFill>
                <a:latin typeface="Arial" panose="020B0604020202020204" pitchFamily="34" charset="0"/>
                <a:cs typeface="Arial" panose="020B0604020202020204" pitchFamily="34" charset="0"/>
              </a:defRPr>
            </a:lvl2pPr>
            <a:lvl3pPr marL="1700213" indent="-441325">
              <a:buFont typeface="Arial" panose="020B0604020202020204" pitchFamily="34" charset="0"/>
              <a:buChar char="•"/>
              <a:defRPr sz="2000"/>
            </a:lvl3pPr>
            <a:lvl4pPr marL="2149475" indent="-449263">
              <a:buClr>
                <a:srgbClr val="6569A2"/>
              </a:buClr>
              <a:buFontTx/>
              <a:buBlip>
                <a:blip r:embed="rId2"/>
              </a:buBlip>
              <a:defRPr sz="1800">
                <a:solidFill>
                  <a:srgbClr val="43456D"/>
                </a:solidFill>
                <a:latin typeface="+mj-lt"/>
              </a:defRPr>
            </a:lvl4pPr>
          </a:lstStyle>
          <a:p>
            <a:pPr lvl="0"/>
            <a:r>
              <a:rPr lang="fr-FR" dirty="0"/>
              <a:t>Premier niveau</a:t>
            </a:r>
          </a:p>
          <a:p>
            <a:pPr lvl="1"/>
            <a:r>
              <a:rPr lang="fr-FR" dirty="0"/>
              <a:t>Deuxième niveau</a:t>
            </a:r>
          </a:p>
          <a:p>
            <a:pPr lvl="2"/>
            <a:r>
              <a:rPr lang="fr-FR" dirty="0"/>
              <a:t>Troisième niveau</a:t>
            </a:r>
          </a:p>
        </p:txBody>
      </p:sp>
    </p:spTree>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jp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0.xml"/><Relationship Id="rId3" Type="http://schemas.openxmlformats.org/officeDocument/2006/relationships/slideLayout" Target="../slideLayouts/slideLayout15.xml"/><Relationship Id="rId7" Type="http://schemas.openxmlformats.org/officeDocument/2006/relationships/slideLayout" Target="../slideLayouts/slideLayout19.xml"/><Relationship Id="rId12" Type="http://schemas.openxmlformats.org/officeDocument/2006/relationships/theme" Target="../theme/theme2.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11" Type="http://schemas.openxmlformats.org/officeDocument/2006/relationships/slideLayout" Target="../slideLayouts/slideLayout23.xml"/><Relationship Id="rId5" Type="http://schemas.openxmlformats.org/officeDocument/2006/relationships/slideLayout" Target="../slideLayouts/slideLayout17.xml"/><Relationship Id="rId10" Type="http://schemas.openxmlformats.org/officeDocument/2006/relationships/slideLayout" Target="../slideLayouts/slideLayout22.xml"/><Relationship Id="rId4" Type="http://schemas.openxmlformats.org/officeDocument/2006/relationships/slideLayout" Target="../slideLayouts/slideLayout16.xml"/><Relationship Id="rId9" Type="http://schemas.openxmlformats.org/officeDocument/2006/relationships/slideLayout" Target="../slideLayouts/slideLayout2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 name="Rectangle 14"/>
          <p:cNvSpPr/>
          <p:nvPr userDrawn="1"/>
        </p:nvSpPr>
        <p:spPr>
          <a:xfrm>
            <a:off x="0" y="6420394"/>
            <a:ext cx="9144000" cy="437606"/>
          </a:xfrm>
          <a:prstGeom prst="rect">
            <a:avLst/>
          </a:prstGeom>
          <a:solidFill>
            <a:srgbClr val="43456D"/>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fr-FR"/>
          </a:p>
        </p:txBody>
      </p:sp>
      <p:sp>
        <p:nvSpPr>
          <p:cNvPr id="2" name="Espace réservé du titre 1"/>
          <p:cNvSpPr>
            <a:spLocks noGrp="1"/>
          </p:cNvSpPr>
          <p:nvPr>
            <p:ph type="title"/>
          </p:nvPr>
        </p:nvSpPr>
        <p:spPr>
          <a:xfrm>
            <a:off x="457200" y="274638"/>
            <a:ext cx="8229600" cy="1143000"/>
          </a:xfrm>
          <a:prstGeom prst="rect">
            <a:avLst/>
          </a:prstGeom>
          <a:ln>
            <a:noFill/>
          </a:ln>
          <a:effectLst/>
        </p:spPr>
        <p:txBody>
          <a:bodyPr vert="horz" lIns="91440" tIns="45720" rIns="91440" bIns="45720" rtlCol="0" anchor="ctr">
            <a:noAutofit/>
          </a:bodyPr>
          <a:lstStyle/>
          <a:p>
            <a:r>
              <a:rPr lang="fr-FR" dirty="0"/>
              <a:t>CLIQUEZ ET MODIFIEZ LE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chor="ctr">
            <a:normAutofit/>
          </a:bodyPr>
          <a:lstStyle/>
          <a:p>
            <a:pPr lvl="1"/>
            <a:r>
              <a:rPr lang="fr-FR" dirty="0"/>
              <a:t>Premier niveau</a:t>
            </a:r>
          </a:p>
          <a:p>
            <a:pPr lvl="2"/>
            <a:r>
              <a:rPr lang="fr-FR" dirty="0"/>
              <a:t>Deuxième niveau</a:t>
            </a:r>
          </a:p>
          <a:p>
            <a:pPr lvl="3"/>
            <a:r>
              <a:rPr lang="fr-FR" dirty="0"/>
              <a:t>Quatrième niveau</a:t>
            </a:r>
          </a:p>
        </p:txBody>
      </p:sp>
      <p:sp>
        <p:nvSpPr>
          <p:cNvPr id="7" name="ZoneTexte 6"/>
          <p:cNvSpPr txBox="1"/>
          <p:nvPr userDrawn="1"/>
        </p:nvSpPr>
        <p:spPr>
          <a:xfrm>
            <a:off x="-62523" y="648677"/>
            <a:ext cx="184731" cy="369332"/>
          </a:xfrm>
          <a:prstGeom prst="rect">
            <a:avLst/>
          </a:prstGeom>
          <a:noFill/>
        </p:spPr>
        <p:txBody>
          <a:bodyPr wrap="none" rtlCol="0">
            <a:spAutoFit/>
          </a:bodyPr>
          <a:lstStyle/>
          <a:p>
            <a:endParaRPr lang="fr-FR" dirty="0"/>
          </a:p>
        </p:txBody>
      </p:sp>
      <p:sp>
        <p:nvSpPr>
          <p:cNvPr id="4" name="Espace réservé de la date 3"/>
          <p:cNvSpPr>
            <a:spLocks noGrp="1"/>
          </p:cNvSpPr>
          <p:nvPr>
            <p:ph type="dt" sz="half" idx="2"/>
          </p:nvPr>
        </p:nvSpPr>
        <p:spPr>
          <a:xfrm>
            <a:off x="457200" y="6551735"/>
            <a:ext cx="2133600" cy="365125"/>
          </a:xfrm>
          <a:prstGeom prst="rect">
            <a:avLst/>
          </a:prstGeom>
        </p:spPr>
        <p:txBody>
          <a:bodyPr vert="horz" lIns="91440" tIns="45720" rIns="91440" bIns="45720" rtlCol="0" anchor="ctr"/>
          <a:lstStyle>
            <a:lvl1pPr>
              <a:defRPr lang="fr-FR" sz="1200" b="0" smtClean="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cs typeface="Arial" panose="020B0604020202020204" pitchFamily="34" charset="0"/>
              </a:defRPr>
            </a:lvl1pPr>
          </a:lstStyle>
          <a:p>
            <a:fld id="{F804AAB6-D98D-4CC9-8376-6CDEB238870A}" type="datetime1">
              <a:rPr lang="fr-FR" smtClean="0"/>
              <a:t>20/05/2021</a:t>
            </a:fld>
            <a:endParaRPr lang="fr-FR" dirty="0"/>
          </a:p>
        </p:txBody>
      </p:sp>
      <p:sp>
        <p:nvSpPr>
          <p:cNvPr id="8" name="Espace réservé du numéro de diapositive 6"/>
          <p:cNvSpPr>
            <a:spLocks noGrp="1"/>
          </p:cNvSpPr>
          <p:nvPr>
            <p:ph type="sldNum" sz="quarter" idx="4"/>
          </p:nvPr>
        </p:nvSpPr>
        <p:spPr>
          <a:xfrm>
            <a:off x="6553200" y="6543918"/>
            <a:ext cx="2133600" cy="365125"/>
          </a:xfrm>
          <a:prstGeom prst="rect">
            <a:avLst/>
          </a:prstGeom>
        </p:spPr>
        <p:txBody>
          <a:bodyPr vert="horz" lIns="91440" tIns="45720" rIns="91440" bIns="45720" rtlCol="0" anchor="ctr"/>
          <a:lstStyle>
            <a:lvl1pPr algn="r">
              <a:defRPr lang="fr-FR" sz="1200" b="0">
                <a:solidFill>
                  <a:schemeClr val="bg1"/>
                </a:solidFill>
                <a:effectLst>
                  <a:outerShdw blurRad="38100" dist="38100" dir="2700000" algn="tl">
                    <a:srgbClr val="000000">
                      <a:alpha val="43137"/>
                    </a:srgbClr>
                  </a:outerShdw>
                </a:effectLst>
                <a:latin typeface="Arial Rounded MT Bold" panose="020F0704030504030204" pitchFamily="34" charset="0"/>
                <a:ea typeface="Arial Rounded MT Bold" panose="020F0704030504030204" pitchFamily="34" charset="0"/>
              </a:defRPr>
            </a:lvl1pPr>
          </a:lstStyle>
          <a:p>
            <a:endParaRPr lang="fr-FR" dirty="0"/>
          </a:p>
        </p:txBody>
      </p:sp>
      <p:sp>
        <p:nvSpPr>
          <p:cNvPr id="9" name="Espace réservé du pied de page 4"/>
          <p:cNvSpPr>
            <a:spLocks noGrp="1"/>
          </p:cNvSpPr>
          <p:nvPr>
            <p:ph type="ftr" sz="quarter" idx="3"/>
          </p:nvPr>
        </p:nvSpPr>
        <p:spPr>
          <a:xfrm>
            <a:off x="2781300" y="6369172"/>
            <a:ext cx="3086100" cy="365125"/>
          </a:xfrm>
          <a:prstGeom prst="rect">
            <a:avLst/>
          </a:prstGeom>
        </p:spPr>
        <p:txBody>
          <a:bodyPr vert="horz" lIns="91440" tIns="45720" rIns="91440" bIns="45720" rtlCol="0" anchor="ctr"/>
          <a:lstStyle>
            <a:lvl1pPr algn="ctr">
              <a:defRPr sz="1200">
                <a:solidFill>
                  <a:srgbClr val="F08272"/>
                </a:solidFill>
              </a:defRPr>
            </a:lvl1pPr>
          </a:lstStyle>
          <a:p>
            <a:endParaRPr lang="fr-FR" dirty="0"/>
          </a:p>
        </p:txBody>
      </p:sp>
      <p:pic>
        <p:nvPicPr>
          <p:cNvPr id="14" name="Image 13"/>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a:off x="-62523" y="0"/>
            <a:ext cx="311727" cy="6420394"/>
          </a:xfrm>
          <a:prstGeom prst="rect">
            <a:avLst/>
          </a:prstGeom>
        </p:spPr>
      </p:pic>
    </p:spTree>
    <p:extLst>
      <p:ext uri="{BB962C8B-B14F-4D97-AF65-F5344CB8AC3E}">
        <p14:creationId xmlns:p14="http://schemas.microsoft.com/office/powerpoint/2010/main" val="1532319591"/>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84" r:id="rId3"/>
    <p:sldLayoutId id="2147483675" r:id="rId4"/>
    <p:sldLayoutId id="2147483676" r:id="rId5"/>
    <p:sldLayoutId id="2147483677" r:id="rId6"/>
    <p:sldLayoutId id="2147483678" r:id="rId7"/>
    <p:sldLayoutId id="2147483679" r:id="rId8"/>
    <p:sldLayoutId id="2147483680" r:id="rId9"/>
    <p:sldLayoutId id="2147483681" r:id="rId10"/>
    <p:sldLayoutId id="2147483682" r:id="rId11"/>
    <p:sldLayoutId id="2147483683" r:id="rId12"/>
  </p:sldLayoutIdLst>
  <p:hf hdr="0" dt="0"/>
  <p:txStyles>
    <p:titleStyle>
      <a:lvl1pPr algn="ctr" defTabSz="457200" rtl="0" eaLnBrk="1" latinLnBrk="0" hangingPunct="1">
        <a:spcBef>
          <a:spcPct val="0"/>
        </a:spcBef>
        <a:buNone/>
        <a:defRPr sz="4000" b="1" kern="1200">
          <a:solidFill>
            <a:srgbClr val="F08272"/>
          </a:solidFill>
          <a:effectLst/>
          <a:latin typeface="Calibri" panose="020F0502020204030204" pitchFamily="34" charset="0"/>
          <a:ea typeface="Calibri" panose="020F0502020204030204" pitchFamily="34" charset="0"/>
          <a:cs typeface="Calibri" panose="020F0502020204030204" pitchFamily="34" charset="0"/>
        </a:defRPr>
      </a:lvl1pPr>
    </p:titleStyle>
    <p:bodyStyle>
      <a:lvl1pPr marL="714375" indent="-714375" algn="l" defTabSz="457200" rtl="0" eaLnBrk="1" latinLnBrk="0" hangingPunct="1">
        <a:spcBef>
          <a:spcPct val="20000"/>
        </a:spcBef>
        <a:buClr>
          <a:srgbClr val="F08272"/>
        </a:buClr>
        <a:buFont typeface="Symbol" panose="05050102010706020507" pitchFamily="18" charset="2"/>
        <a:buChar char=""/>
        <a:defRPr sz="3200" kern="1200">
          <a:solidFill>
            <a:srgbClr val="43456D"/>
          </a:solidFill>
          <a:latin typeface="Arial" panose="020B0604020202020204" pitchFamily="34" charset="0"/>
          <a:ea typeface="Arial" panose="020B0604020202020204" pitchFamily="34" charset="0"/>
          <a:cs typeface="Arial" panose="020B0604020202020204" pitchFamily="34" charset="0"/>
        </a:defRPr>
      </a:lvl1pPr>
      <a:lvl2pPr marL="1258888" indent="-544513" algn="l" defTabSz="457200" rtl="0" eaLnBrk="1" latinLnBrk="0" hangingPunct="1">
        <a:spcBef>
          <a:spcPct val="20000"/>
        </a:spcBef>
        <a:buClr>
          <a:srgbClr val="F08272"/>
        </a:buClr>
        <a:buFont typeface="Symbol" panose="05050102010706020507" pitchFamily="18" charset="2"/>
        <a:buChar char="¨"/>
        <a:defRPr sz="3200" b="0" kern="1200">
          <a:solidFill>
            <a:srgbClr val="43456D"/>
          </a:solidFill>
          <a:latin typeface="Calibri" panose="020F0502020204030204" pitchFamily="34" charset="0"/>
          <a:ea typeface="Calibri" panose="020F0502020204030204" pitchFamily="34" charset="0"/>
          <a:cs typeface="Calibri" panose="020F0502020204030204" pitchFamily="34" charset="0"/>
        </a:defRPr>
      </a:lvl2pPr>
      <a:lvl3pPr marL="1700213" indent="-352425" algn="l" defTabSz="457200" rtl="0" eaLnBrk="1" latinLnBrk="0" hangingPunct="1">
        <a:spcBef>
          <a:spcPct val="20000"/>
        </a:spcBef>
        <a:buClr>
          <a:srgbClr val="F08272"/>
        </a:buClr>
        <a:buFont typeface="Courier New" panose="02070309020205020404" pitchFamily="49" charset="0"/>
        <a:buChar char="o"/>
        <a:defRPr sz="2600" b="0" kern="1200">
          <a:solidFill>
            <a:srgbClr val="43456D"/>
          </a:solidFill>
          <a:latin typeface="Calibri" panose="020F0502020204030204" pitchFamily="34" charset="0"/>
          <a:ea typeface="Calibri" panose="020F0502020204030204" pitchFamily="34" charset="0"/>
          <a:cs typeface="Calibri" panose="020F0502020204030204" pitchFamily="34" charset="0"/>
        </a:defRPr>
      </a:lvl3pPr>
      <a:lvl4pPr marL="2062163" indent="-361950" algn="l" defTabSz="457200" rtl="0" eaLnBrk="1" latinLnBrk="0" hangingPunct="1">
        <a:spcBef>
          <a:spcPct val="20000"/>
        </a:spcBef>
        <a:buClr>
          <a:srgbClr val="F08272"/>
        </a:buClr>
        <a:buFont typeface="Arial" panose="020B0604020202020204" pitchFamily="34" charset="0"/>
        <a:buChar char="•"/>
        <a:defRPr sz="2400" i="1" kern="1200">
          <a:solidFill>
            <a:srgbClr val="43456D"/>
          </a:solidFill>
          <a:latin typeface="Calibri" panose="020F0502020204030204" pitchFamily="34" charset="0"/>
          <a:ea typeface="Calibri" panose="020F0502020204030204" pitchFamily="34" charset="0"/>
          <a:cs typeface="Calibri" panose="020F0502020204030204" pitchFamily="34" charset="0"/>
        </a:defRPr>
      </a:lvl4pPr>
      <a:lvl5pPr marL="2057400" indent="-228600" algn="l" defTabSz="457200" rtl="0" eaLnBrk="1" latinLnBrk="0" hangingPunct="1">
        <a:spcBef>
          <a:spcPct val="20000"/>
        </a:spcBef>
        <a:buFont typeface="Arial"/>
        <a:buChar char="»"/>
        <a:defRPr sz="2400" kern="1200">
          <a:solidFill>
            <a:srgbClr val="43456D"/>
          </a:solidFill>
          <a:latin typeface="+mj-lt"/>
          <a:ea typeface="Trade Gothic LT Std" charset="0"/>
          <a:cs typeface="Trade Gothic LT Std"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4" name="Espace réservé de la date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E5DF020B-08F8-4F41-A444-D26A6FC5A97D}" type="datetimeFigureOut">
              <a:rPr lang="fr-FR" smtClean="0">
                <a:solidFill>
                  <a:prstClr val="black">
                    <a:tint val="75000"/>
                  </a:prstClr>
                </a:solidFill>
              </a:rPr>
              <a:pPr defTabSz="914400"/>
              <a:t>20/05/2021</a:t>
            </a:fld>
            <a:endParaRPr lang="fr-FR">
              <a:solidFill>
                <a:prstClr val="black">
                  <a:tint val="75000"/>
                </a:prstClr>
              </a:solidFill>
            </a:endParaRPr>
          </a:p>
        </p:txBody>
      </p:sp>
      <p:sp>
        <p:nvSpPr>
          <p:cNvPr id="5" name="Espace réservé du pied de page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fr-FR">
              <a:solidFill>
                <a:prstClr val="black">
                  <a:tint val="75000"/>
                </a:prstClr>
              </a:solidFill>
            </a:endParaRPr>
          </a:p>
        </p:txBody>
      </p:sp>
      <p:sp>
        <p:nvSpPr>
          <p:cNvPr id="6" name="Espace réservé du numéro de diapositive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F588B1F5-2B4E-498A-A47C-0A401287D2CD}" type="slidenum">
              <a:rPr lang="fr-FR" smtClean="0">
                <a:solidFill>
                  <a:prstClr val="black">
                    <a:tint val="75000"/>
                  </a:prstClr>
                </a:solidFill>
              </a:rPr>
              <a:pPr defTabSz="914400"/>
              <a:t>‹N°›</a:t>
            </a:fld>
            <a:endParaRPr lang="fr-FR">
              <a:solidFill>
                <a:prstClr val="black">
                  <a:tint val="75000"/>
                </a:prstClr>
              </a:solidFill>
            </a:endParaRPr>
          </a:p>
        </p:txBody>
      </p:sp>
    </p:spTree>
    <p:extLst>
      <p:ext uri="{BB962C8B-B14F-4D97-AF65-F5344CB8AC3E}">
        <p14:creationId xmlns:p14="http://schemas.microsoft.com/office/powerpoint/2010/main" val="1409707838"/>
      </p:ext>
    </p:extLst>
  </p:cSld>
  <p:clrMap bg1="lt1" tx1="dk1" bg2="lt2" tx2="dk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6.jpg"/><Relationship Id="rId7" Type="http://schemas.openxmlformats.org/officeDocument/2006/relationships/image" Target="../media/image10.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e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jpeg"/><Relationship Id="rId1" Type="http://schemas.openxmlformats.org/officeDocument/2006/relationships/slideLayout" Target="../slideLayouts/slideLayout1.xml"/><Relationship Id="rId5" Type="http://schemas.openxmlformats.org/officeDocument/2006/relationships/image" Target="../media/image10.jpeg"/><Relationship Id="rId4" Type="http://schemas.openxmlformats.org/officeDocument/2006/relationships/image" Target="../media/image9.png"/></Relationships>
</file>

<file path=ppt/slides/_rels/slide3.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3">
            <a:alphaModFix amt="29000"/>
            <a:lum/>
          </a:blip>
          <a:srcRect/>
          <a:stretch>
            <a:fillRect l="-6000" r="-6000"/>
          </a:stretch>
        </a:blipFill>
        <a:effectLst/>
      </p:bgPr>
    </p:bg>
    <p:spTree>
      <p:nvGrpSpPr>
        <p:cNvPr id="1" name=""/>
        <p:cNvGrpSpPr/>
        <p:nvPr/>
      </p:nvGrpSpPr>
      <p:grpSpPr>
        <a:xfrm>
          <a:off x="0" y="0"/>
          <a:ext cx="0" cy="0"/>
          <a:chOff x="0" y="0"/>
          <a:chExt cx="0" cy="0"/>
        </a:xfrm>
      </p:grpSpPr>
      <p:sp>
        <p:nvSpPr>
          <p:cNvPr id="2" name="Titre 1"/>
          <p:cNvSpPr>
            <a:spLocks noGrp="1"/>
          </p:cNvSpPr>
          <p:nvPr>
            <p:ph type="ctrTitle"/>
          </p:nvPr>
        </p:nvSpPr>
        <p:spPr>
          <a:xfrm>
            <a:off x="243840" y="2096770"/>
            <a:ext cx="8900160" cy="1470025"/>
          </a:xfrm>
          <a:solidFill>
            <a:srgbClr val="FFFFFF">
              <a:alpha val="67000"/>
            </a:srgbClr>
          </a:solidFill>
        </p:spPr>
        <p:txBody>
          <a:bodyPr/>
          <a:lstStyle/>
          <a:p>
            <a:r>
              <a:rPr lang="fr-FR" dirty="0"/>
              <a:t>Restitution Résultats</a:t>
            </a:r>
            <a:br>
              <a:rPr lang="fr-FR" dirty="0"/>
            </a:br>
            <a:r>
              <a:rPr lang="fr-FR" dirty="0"/>
              <a:t>Campagne </a:t>
            </a:r>
            <a:r>
              <a:rPr lang="fr-FR" dirty="0" err="1"/>
              <a:t>Chromuries</a:t>
            </a:r>
            <a:r>
              <a:rPr lang="fr-FR" dirty="0"/>
              <a:t> 20XX</a:t>
            </a:r>
          </a:p>
        </p:txBody>
      </p:sp>
      <p:sp>
        <p:nvSpPr>
          <p:cNvPr id="4" name="ZoneTexte 3"/>
          <p:cNvSpPr txBox="1"/>
          <p:nvPr/>
        </p:nvSpPr>
        <p:spPr>
          <a:xfrm>
            <a:off x="1780674" y="3696101"/>
            <a:ext cx="5659654" cy="646331"/>
          </a:xfrm>
          <a:prstGeom prst="rect">
            <a:avLst/>
          </a:prstGeom>
          <a:noFill/>
        </p:spPr>
        <p:txBody>
          <a:bodyPr wrap="square" rtlCol="0">
            <a:spAutoFit/>
          </a:bodyPr>
          <a:lstStyle/>
          <a:p>
            <a:pPr algn="ctr"/>
            <a:r>
              <a:rPr lang="fr-FR" i="1" dirty="0"/>
              <a:t>Date</a:t>
            </a:r>
          </a:p>
          <a:p>
            <a:pPr algn="ctr"/>
            <a:r>
              <a:rPr lang="fr-FR" i="1" dirty="0"/>
              <a:t>Noms médecin/IDEST/IPRP présentant le </a:t>
            </a:r>
            <a:r>
              <a:rPr lang="fr-FR" i="1" dirty="0" err="1"/>
              <a:t>ppt</a:t>
            </a:r>
            <a:endParaRPr lang="fr-FR" i="1" dirty="0"/>
          </a:p>
        </p:txBody>
      </p:sp>
      <p:pic>
        <p:nvPicPr>
          <p:cNvPr id="7" name="Image 6"/>
          <p:cNvPicPr/>
          <p:nvPr/>
        </p:nvPicPr>
        <p:blipFill rotWithShape="1">
          <a:blip r:embed="rId4" cstate="print">
            <a:extLst>
              <a:ext uri="{28A0092B-C50C-407E-A947-70E740481C1C}">
                <a14:useLocalDpi xmlns:a14="http://schemas.microsoft.com/office/drawing/2010/main" val="0"/>
              </a:ext>
            </a:extLst>
          </a:blip>
          <a:srcRect l="8271" t="22222" r="8541" b="13131"/>
          <a:stretch/>
        </p:blipFill>
        <p:spPr bwMode="auto">
          <a:xfrm>
            <a:off x="5593976" y="118576"/>
            <a:ext cx="2969932" cy="1231623"/>
          </a:xfrm>
          <a:prstGeom prst="rect">
            <a:avLst/>
          </a:prstGeom>
          <a:ln>
            <a:noFill/>
          </a:ln>
          <a:extLst>
            <a:ext uri="{53640926-AAD7-44D8-BBD7-CCE9431645EC}">
              <a14:shadowObscured xmlns:a14="http://schemas.microsoft.com/office/drawing/2010/main"/>
            </a:ext>
          </a:extLst>
        </p:spPr>
      </p:pic>
      <p:pic>
        <p:nvPicPr>
          <p:cNvPr id="2050" name="Image 22">
            <a:extLst>
              <a:ext uri="{FF2B5EF4-FFF2-40B4-BE49-F238E27FC236}">
                <a16:creationId xmlns:a16="http://schemas.microsoft.com/office/drawing/2014/main" id="{5545F790-75C6-430F-B31E-663D97C680B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40568" y="5597600"/>
            <a:ext cx="1293813" cy="617537"/>
          </a:xfrm>
          <a:prstGeom prst="rect">
            <a:avLst/>
          </a:prstGeom>
          <a:noFill/>
          <a:extLst>
            <a:ext uri="{909E8E84-426E-40DD-AFC4-6F175D3DCCD1}">
              <a14:hiddenFill xmlns:a14="http://schemas.microsoft.com/office/drawing/2010/main">
                <a:solidFill>
                  <a:srgbClr val="FFFFFF"/>
                </a:solidFill>
              </a14:hiddenFill>
            </a:ext>
          </a:extLst>
        </p:spPr>
      </p:pic>
      <p:pic>
        <p:nvPicPr>
          <p:cNvPr id="2051" name="Image 21">
            <a:extLst>
              <a:ext uri="{FF2B5EF4-FFF2-40B4-BE49-F238E27FC236}">
                <a16:creationId xmlns:a16="http://schemas.microsoft.com/office/drawing/2014/main" id="{4B1D84CB-771A-4123-A36F-2E0BB41A8AB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2490171" y="5597600"/>
            <a:ext cx="1584325" cy="639763"/>
          </a:xfrm>
          <a:prstGeom prst="rect">
            <a:avLst/>
          </a:prstGeom>
          <a:noFill/>
          <a:extLst>
            <a:ext uri="{909E8E84-426E-40DD-AFC4-6F175D3DCCD1}">
              <a14:hiddenFill xmlns:a14="http://schemas.microsoft.com/office/drawing/2010/main">
                <a:solidFill>
                  <a:srgbClr val="FFFFFF"/>
                </a:solidFill>
              </a14:hiddenFill>
            </a:ext>
          </a:extLst>
        </p:spPr>
      </p:pic>
      <p:cxnSp>
        <p:nvCxnSpPr>
          <p:cNvPr id="8" name="Connecteur droit 7">
            <a:extLst>
              <a:ext uri="{FF2B5EF4-FFF2-40B4-BE49-F238E27FC236}">
                <a16:creationId xmlns:a16="http://schemas.microsoft.com/office/drawing/2014/main" id="{FC1B3989-2396-4921-BFA9-5DB6A226DE4E}"/>
              </a:ext>
            </a:extLst>
          </p:cNvPr>
          <p:cNvCxnSpPr/>
          <p:nvPr/>
        </p:nvCxnSpPr>
        <p:spPr>
          <a:xfrm>
            <a:off x="1387475" y="15078785"/>
            <a:ext cx="7595235" cy="0"/>
          </a:xfrm>
          <a:prstGeom prst="line">
            <a:avLst/>
          </a:prstGeom>
        </p:spPr>
        <p:style>
          <a:lnRef idx="1">
            <a:schemeClr val="accent1"/>
          </a:lnRef>
          <a:fillRef idx="0">
            <a:schemeClr val="accent1"/>
          </a:fillRef>
          <a:effectRef idx="0">
            <a:schemeClr val="accent1"/>
          </a:effectRef>
          <a:fontRef idx="minor">
            <a:schemeClr val="tx1"/>
          </a:fontRef>
        </p:style>
      </p:cxnSp>
      <p:pic>
        <p:nvPicPr>
          <p:cNvPr id="2052" name="Image 1">
            <a:extLst>
              <a:ext uri="{FF2B5EF4-FFF2-40B4-BE49-F238E27FC236}">
                <a16:creationId xmlns:a16="http://schemas.microsoft.com/office/drawing/2014/main" id="{C8BA5DAF-7C63-46D5-9F6C-C15810D0A2C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572000" y="5758080"/>
            <a:ext cx="762000" cy="233363"/>
          </a:xfrm>
          <a:prstGeom prst="rect">
            <a:avLst/>
          </a:prstGeom>
          <a:noFill/>
          <a:extLst>
            <a:ext uri="{909E8E84-426E-40DD-AFC4-6F175D3DCCD1}">
              <a14:hiddenFill xmlns:a14="http://schemas.microsoft.com/office/drawing/2010/main">
                <a:solidFill>
                  <a:srgbClr val="FFFFFF"/>
                </a:solidFill>
              </a14:hiddenFill>
            </a:ext>
          </a:extLst>
        </p:spPr>
      </p:pic>
      <p:sp>
        <p:nvSpPr>
          <p:cNvPr id="3" name="Rectangle 5">
            <a:extLst>
              <a:ext uri="{FF2B5EF4-FFF2-40B4-BE49-F238E27FC236}">
                <a16:creationId xmlns:a16="http://schemas.microsoft.com/office/drawing/2014/main" id="{F41A5956-EB97-422D-8651-26E20B9010CF}"/>
              </a:ext>
            </a:extLst>
          </p:cNvPr>
          <p:cNvSpPr>
            <a:spLocks noChangeArrowheads="1"/>
          </p:cNvSpPr>
          <p:nvPr/>
        </p:nvSpPr>
        <p:spPr bwMode="auto">
          <a:xfrm>
            <a:off x="1555750" y="5099125"/>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fr-FR"/>
          </a:p>
        </p:txBody>
      </p:sp>
    </p:spTree>
    <p:extLst>
      <p:ext uri="{BB962C8B-B14F-4D97-AF65-F5344CB8AC3E}">
        <p14:creationId xmlns:p14="http://schemas.microsoft.com/office/powerpoint/2010/main" val="250248655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10</a:t>
            </a:fld>
            <a:endParaRPr lang="fr-FR" dirty="0"/>
          </a:p>
        </p:txBody>
      </p:sp>
      <p:sp>
        <p:nvSpPr>
          <p:cNvPr id="4" name="Titre 3"/>
          <p:cNvSpPr>
            <a:spLocks noGrp="1"/>
          </p:cNvSpPr>
          <p:nvPr>
            <p:ph type="title"/>
          </p:nvPr>
        </p:nvSpPr>
        <p:spPr>
          <a:xfrm>
            <a:off x="465909" y="409074"/>
            <a:ext cx="8229600" cy="914400"/>
          </a:xfrm>
        </p:spPr>
        <p:txBody>
          <a:bodyPr/>
          <a:lstStyle/>
          <a:p>
            <a:r>
              <a:rPr lang="fr-FR" dirty="0"/>
              <a:t>POPULATION - ANCIENNETE AU POSTE/ </a:t>
            </a:r>
            <a:br>
              <a:rPr lang="fr-FR" dirty="0"/>
            </a:br>
            <a:r>
              <a:rPr lang="fr-FR" dirty="0"/>
              <a:t>type de contrat</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répartition Ancienneté au poste à intégrer + type de contrat</a:t>
            </a:r>
          </a:p>
        </p:txBody>
      </p:sp>
    </p:spTree>
    <p:extLst>
      <p:ext uri="{BB962C8B-B14F-4D97-AF65-F5344CB8AC3E}">
        <p14:creationId xmlns:p14="http://schemas.microsoft.com/office/powerpoint/2010/main" val="1558114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11</a:t>
            </a:fld>
            <a:endParaRPr lang="fr-FR" dirty="0"/>
          </a:p>
        </p:txBody>
      </p:sp>
      <p:sp>
        <p:nvSpPr>
          <p:cNvPr id="4" name="Titre 3"/>
          <p:cNvSpPr>
            <a:spLocks noGrp="1"/>
          </p:cNvSpPr>
          <p:nvPr>
            <p:ph type="title"/>
          </p:nvPr>
        </p:nvSpPr>
        <p:spPr>
          <a:xfrm>
            <a:off x="465909" y="409074"/>
            <a:ext cx="8229600" cy="914400"/>
          </a:xfrm>
        </p:spPr>
        <p:txBody>
          <a:bodyPr/>
          <a:lstStyle/>
          <a:p>
            <a:r>
              <a:rPr lang="fr-FR" dirty="0"/>
              <a:t>SECTEUR </a:t>
            </a:r>
            <a:r>
              <a:rPr lang="fr-FR" dirty="0" err="1"/>
              <a:t>D’ACTIVITéS</a:t>
            </a:r>
            <a:endParaRPr lang="fr-FR" dirty="0"/>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Nature du poste à intégrer</a:t>
            </a:r>
          </a:p>
        </p:txBody>
      </p:sp>
    </p:spTree>
    <p:extLst>
      <p:ext uri="{BB962C8B-B14F-4D97-AF65-F5344CB8AC3E}">
        <p14:creationId xmlns:p14="http://schemas.microsoft.com/office/powerpoint/2010/main" val="3436215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12</a:t>
            </a:fld>
            <a:endParaRPr lang="fr-FR" dirty="0"/>
          </a:p>
        </p:txBody>
      </p:sp>
      <p:sp>
        <p:nvSpPr>
          <p:cNvPr id="4" name="Titre 3"/>
          <p:cNvSpPr>
            <a:spLocks noGrp="1"/>
          </p:cNvSpPr>
          <p:nvPr>
            <p:ph type="title"/>
          </p:nvPr>
        </p:nvSpPr>
        <p:spPr>
          <a:xfrm>
            <a:off x="465909" y="409074"/>
            <a:ext cx="8229600" cy="914400"/>
          </a:xfrm>
        </p:spPr>
        <p:txBody>
          <a:bodyPr/>
          <a:lstStyle/>
          <a:p>
            <a:r>
              <a:rPr lang="fr-FR" dirty="0"/>
              <a:t>Tâches du jour</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tâches du jour à intégrer</a:t>
            </a:r>
          </a:p>
        </p:txBody>
      </p:sp>
    </p:spTree>
    <p:extLst>
      <p:ext uri="{BB962C8B-B14F-4D97-AF65-F5344CB8AC3E}">
        <p14:creationId xmlns:p14="http://schemas.microsoft.com/office/powerpoint/2010/main" val="387449265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13</a:t>
            </a:fld>
            <a:endParaRPr lang="fr-FR" dirty="0"/>
          </a:p>
        </p:txBody>
      </p:sp>
      <p:sp>
        <p:nvSpPr>
          <p:cNvPr id="4" name="Titre 3"/>
          <p:cNvSpPr>
            <a:spLocks noGrp="1"/>
          </p:cNvSpPr>
          <p:nvPr>
            <p:ph type="title"/>
          </p:nvPr>
        </p:nvSpPr>
        <p:spPr>
          <a:xfrm>
            <a:off x="465909" y="409074"/>
            <a:ext cx="8229600" cy="914400"/>
          </a:xfrm>
        </p:spPr>
        <p:txBody>
          <a:bodyPr/>
          <a:lstStyle/>
          <a:p>
            <a:r>
              <a:rPr lang="fr-FR" dirty="0"/>
              <a:t>Tâches </a:t>
            </a:r>
            <a:r>
              <a:rPr lang="fr-FR" dirty="0" err="1"/>
              <a:t>dE</a:t>
            </a:r>
            <a:r>
              <a:rPr lang="fr-FR" dirty="0"/>
              <a:t> LA VEILLE</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tâches de la veille à intégrer</a:t>
            </a:r>
          </a:p>
        </p:txBody>
      </p:sp>
    </p:spTree>
    <p:extLst>
      <p:ext uri="{BB962C8B-B14F-4D97-AF65-F5344CB8AC3E}">
        <p14:creationId xmlns:p14="http://schemas.microsoft.com/office/powerpoint/2010/main" val="69988220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14</a:t>
            </a:fld>
            <a:endParaRPr lang="fr-FR" dirty="0"/>
          </a:p>
        </p:txBody>
      </p:sp>
      <p:sp>
        <p:nvSpPr>
          <p:cNvPr id="4" name="Titre 3"/>
          <p:cNvSpPr>
            <a:spLocks noGrp="1"/>
          </p:cNvSpPr>
          <p:nvPr>
            <p:ph type="title"/>
          </p:nvPr>
        </p:nvSpPr>
        <p:spPr>
          <a:xfrm>
            <a:off x="465909" y="409074"/>
            <a:ext cx="8229600" cy="914400"/>
          </a:xfrm>
        </p:spPr>
        <p:txBody>
          <a:bodyPr/>
          <a:lstStyle/>
          <a:p>
            <a:r>
              <a:rPr lang="fr-FR" dirty="0"/>
              <a:t>PRODUITS Utilisés</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Produits utilisés déclarés par les salariés à intégrer</a:t>
            </a:r>
          </a:p>
        </p:txBody>
      </p:sp>
    </p:spTree>
    <p:extLst>
      <p:ext uri="{BB962C8B-B14F-4D97-AF65-F5344CB8AC3E}">
        <p14:creationId xmlns:p14="http://schemas.microsoft.com/office/powerpoint/2010/main" val="40127602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15</a:t>
            </a:fld>
            <a:endParaRPr lang="fr-FR" dirty="0"/>
          </a:p>
        </p:txBody>
      </p:sp>
      <p:sp>
        <p:nvSpPr>
          <p:cNvPr id="4" name="Titre 3"/>
          <p:cNvSpPr>
            <a:spLocks noGrp="1"/>
          </p:cNvSpPr>
          <p:nvPr>
            <p:ph type="title"/>
          </p:nvPr>
        </p:nvSpPr>
        <p:spPr>
          <a:xfrm>
            <a:off x="465909" y="409074"/>
            <a:ext cx="8229600" cy="914400"/>
          </a:xfrm>
        </p:spPr>
        <p:txBody>
          <a:bodyPr/>
          <a:lstStyle/>
          <a:p>
            <a:r>
              <a:rPr lang="fr-FR" dirty="0"/>
              <a:t>Epi - masque</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Port du masque déclarés par les salariés à intégrer</a:t>
            </a:r>
          </a:p>
        </p:txBody>
      </p:sp>
    </p:spTree>
    <p:extLst>
      <p:ext uri="{BB962C8B-B14F-4D97-AF65-F5344CB8AC3E}">
        <p14:creationId xmlns:p14="http://schemas.microsoft.com/office/powerpoint/2010/main" val="322546183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16</a:t>
            </a:fld>
            <a:endParaRPr lang="fr-FR" dirty="0"/>
          </a:p>
        </p:txBody>
      </p:sp>
      <p:sp>
        <p:nvSpPr>
          <p:cNvPr id="4" name="Titre 3"/>
          <p:cNvSpPr>
            <a:spLocks noGrp="1"/>
          </p:cNvSpPr>
          <p:nvPr>
            <p:ph type="title"/>
          </p:nvPr>
        </p:nvSpPr>
        <p:spPr>
          <a:xfrm>
            <a:off x="465909" y="409074"/>
            <a:ext cx="8229600" cy="914400"/>
          </a:xfrm>
        </p:spPr>
        <p:txBody>
          <a:bodyPr/>
          <a:lstStyle/>
          <a:p>
            <a:r>
              <a:rPr lang="fr-FR" dirty="0"/>
              <a:t>Epi - GANTS</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Port des gants déclarés par les salariés à intégrer</a:t>
            </a:r>
          </a:p>
        </p:txBody>
      </p:sp>
    </p:spTree>
    <p:extLst>
      <p:ext uri="{BB962C8B-B14F-4D97-AF65-F5344CB8AC3E}">
        <p14:creationId xmlns:p14="http://schemas.microsoft.com/office/powerpoint/2010/main" val="14879668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17</a:t>
            </a:fld>
            <a:endParaRPr lang="fr-FR" dirty="0"/>
          </a:p>
        </p:txBody>
      </p:sp>
      <p:sp>
        <p:nvSpPr>
          <p:cNvPr id="4" name="Titre 3"/>
          <p:cNvSpPr>
            <a:spLocks noGrp="1"/>
          </p:cNvSpPr>
          <p:nvPr>
            <p:ph type="title"/>
          </p:nvPr>
        </p:nvSpPr>
        <p:spPr>
          <a:xfrm>
            <a:off x="465909" y="409074"/>
            <a:ext cx="8229600" cy="914400"/>
          </a:xfrm>
        </p:spPr>
        <p:txBody>
          <a:bodyPr/>
          <a:lstStyle/>
          <a:p>
            <a:r>
              <a:rPr lang="fr-FR" dirty="0"/>
              <a:t>Epi - TENUE</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Port de la tenue déclarés par les salariés à intégrer</a:t>
            </a:r>
          </a:p>
        </p:txBody>
      </p:sp>
    </p:spTree>
    <p:extLst>
      <p:ext uri="{BB962C8B-B14F-4D97-AF65-F5344CB8AC3E}">
        <p14:creationId xmlns:p14="http://schemas.microsoft.com/office/powerpoint/2010/main" val="38229132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p:cNvSpPr>
            <a:spLocks noGrp="1"/>
          </p:cNvSpPr>
          <p:nvPr>
            <p:ph type="title"/>
          </p:nvPr>
        </p:nvSpPr>
        <p:spPr/>
        <p:txBody>
          <a:bodyPr/>
          <a:lstStyle/>
          <a:p>
            <a:r>
              <a:rPr lang="fr-FR" dirty="0"/>
              <a:t>Protection collective</a:t>
            </a:r>
          </a:p>
        </p:txBody>
      </p:sp>
      <p:sp>
        <p:nvSpPr>
          <p:cNvPr id="2" name="Espace réservé du contenu 1"/>
          <p:cNvSpPr>
            <a:spLocks noGrp="1"/>
          </p:cNvSpPr>
          <p:nvPr>
            <p:ph idx="1"/>
          </p:nvPr>
        </p:nvSpPr>
        <p:spPr>
          <a:xfrm>
            <a:off x="550068" y="1911142"/>
            <a:ext cx="8136732" cy="4150024"/>
          </a:xfrm>
        </p:spPr>
        <p:txBody>
          <a:bodyPr anchor="t">
            <a:normAutofit/>
          </a:bodyPr>
          <a:lstStyle/>
          <a:p>
            <a:pPr algn="just"/>
            <a:r>
              <a:rPr lang="fr-FR" sz="2500" i="1" dirty="0">
                <a:solidFill>
                  <a:srgbClr val="F08272"/>
                </a:solidFill>
              </a:rPr>
              <a:t>Préciser : si présente, de quel type, et si utilisée.</a:t>
            </a:r>
          </a:p>
          <a:p>
            <a:pPr algn="just"/>
            <a:r>
              <a:rPr lang="fr-FR" sz="2500" i="1" dirty="0">
                <a:solidFill>
                  <a:srgbClr val="F08272"/>
                </a:solidFill>
              </a:rPr>
              <a:t>Présenter les pratiques / mesures d’hygiène mises en œuvre (comme la douche en fin de poste) </a:t>
            </a:r>
          </a:p>
          <a:p>
            <a:pPr algn="just"/>
            <a:endParaRPr lang="fr-FR" sz="2500" i="1" dirty="0">
              <a:solidFill>
                <a:srgbClr val="F08272"/>
              </a:solidFill>
            </a:endParaRPr>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18</a:t>
            </a:fld>
            <a:endParaRPr lang="fr-FR" dirty="0"/>
          </a:p>
        </p:txBody>
      </p:sp>
      <p:sp>
        <p:nvSpPr>
          <p:cNvPr id="6" name="Rectangle 5"/>
          <p:cNvSpPr/>
          <p:nvPr/>
        </p:nvSpPr>
        <p:spPr>
          <a:xfrm>
            <a:off x="2768577" y="6405418"/>
            <a:ext cx="3005951" cy="276999"/>
          </a:xfrm>
          <a:prstGeom prst="rect">
            <a:avLst/>
          </a:prstGeom>
        </p:spPr>
        <p:txBody>
          <a:bodyPr wrap="none">
            <a:spAutoFit/>
          </a:bodyPr>
          <a:lstStyle/>
          <a:p>
            <a:pPr lvl="0" algn="ctr"/>
            <a:r>
              <a:rPr lang="fr-FR" sz="1200" dirty="0">
                <a:solidFill>
                  <a:srgbClr val="F08272"/>
                </a:solidFill>
              </a:rPr>
              <a:t>Restitution Campagne </a:t>
            </a:r>
            <a:r>
              <a:rPr lang="fr-FR" sz="1200" dirty="0" err="1">
                <a:solidFill>
                  <a:srgbClr val="F08272"/>
                </a:solidFill>
              </a:rPr>
              <a:t>Chromuries</a:t>
            </a:r>
            <a:r>
              <a:rPr lang="fr-FR" sz="1200" dirty="0">
                <a:solidFill>
                  <a:srgbClr val="F08272"/>
                </a:solidFill>
              </a:rPr>
              <a:t> – date</a:t>
            </a:r>
          </a:p>
        </p:txBody>
      </p:sp>
    </p:spTree>
    <p:extLst>
      <p:ext uri="{BB962C8B-B14F-4D97-AF65-F5344CB8AC3E}">
        <p14:creationId xmlns:p14="http://schemas.microsoft.com/office/powerpoint/2010/main" val="52369780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549668"/>
            <a:ext cx="8229600" cy="4374366"/>
          </a:xfrm>
        </p:spPr>
        <p:txBody>
          <a:bodyPr>
            <a:normAutofit/>
          </a:bodyPr>
          <a:lstStyle/>
          <a:p>
            <a:r>
              <a:rPr lang="fr-FR" sz="2400" dirty="0">
                <a:solidFill>
                  <a:schemeClr val="tx1"/>
                </a:solidFill>
              </a:rPr>
              <a:t>Valeurs seuils utilisées  : </a:t>
            </a:r>
          </a:p>
          <a:p>
            <a:endParaRPr lang="fr-FR" sz="1000" dirty="0">
              <a:solidFill>
                <a:schemeClr val="tx1"/>
              </a:solidFill>
            </a:endParaRPr>
          </a:p>
          <a:p>
            <a:pPr marL="342900" indent="-342900">
              <a:buFont typeface="Wingdings" panose="05000000000000000000" pitchFamily="2" charset="2"/>
              <a:buChar char="§"/>
            </a:pPr>
            <a:r>
              <a:rPr lang="fr-FR" sz="2400" dirty="0">
                <a:solidFill>
                  <a:schemeClr val="tx1"/>
                </a:solidFill>
              </a:rPr>
              <a:t>VRB </a:t>
            </a:r>
            <a:r>
              <a:rPr lang="fr-FR" sz="2000" i="1" dirty="0">
                <a:solidFill>
                  <a:schemeClr val="tx1"/>
                </a:solidFill>
              </a:rPr>
              <a:t>(valeur de référence biologique) </a:t>
            </a:r>
            <a:r>
              <a:rPr lang="fr-FR" sz="2400" dirty="0">
                <a:solidFill>
                  <a:schemeClr val="tx1"/>
                </a:solidFill>
              </a:rPr>
              <a:t>: 0.54 µ/g de créatinine est la valeur limite pour la population non exposée professionnellement</a:t>
            </a:r>
          </a:p>
          <a:p>
            <a:endParaRPr lang="fr-FR" sz="1000" b="1" dirty="0">
              <a:solidFill>
                <a:schemeClr val="tx1"/>
              </a:solidFill>
            </a:endParaRPr>
          </a:p>
          <a:p>
            <a:pPr marL="342900" indent="-342900">
              <a:buFont typeface="Wingdings" panose="05000000000000000000" pitchFamily="2" charset="2"/>
              <a:buChar char="§"/>
            </a:pPr>
            <a:r>
              <a:rPr lang="fr-FR" sz="2400" dirty="0">
                <a:solidFill>
                  <a:schemeClr val="tx1"/>
                </a:solidFill>
              </a:rPr>
              <a:t>VLB </a:t>
            </a:r>
            <a:r>
              <a:rPr lang="fr-FR" sz="2000" i="1" dirty="0">
                <a:solidFill>
                  <a:schemeClr val="tx1"/>
                </a:solidFill>
              </a:rPr>
              <a:t>(valeur limite biologique) : </a:t>
            </a:r>
            <a:r>
              <a:rPr lang="fr-FR" sz="2400" dirty="0">
                <a:solidFill>
                  <a:schemeClr val="tx1"/>
                </a:solidFill>
              </a:rPr>
              <a:t>1.8 µ/g de créatinine est la valeur limite pour les personnes exposées professionnellement au chrome</a:t>
            </a:r>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19</a:t>
            </a:fld>
            <a:endParaRPr lang="fr-FR" dirty="0"/>
          </a:p>
        </p:txBody>
      </p:sp>
      <p:sp>
        <p:nvSpPr>
          <p:cNvPr id="4" name="Titre 3"/>
          <p:cNvSpPr>
            <a:spLocks noGrp="1"/>
          </p:cNvSpPr>
          <p:nvPr>
            <p:ph type="title"/>
          </p:nvPr>
        </p:nvSpPr>
        <p:spPr/>
        <p:txBody>
          <a:bodyPr/>
          <a:lstStyle/>
          <a:p>
            <a:r>
              <a:rPr lang="fr-FR" dirty="0">
                <a:solidFill>
                  <a:schemeClr val="bg1"/>
                </a:solidFill>
              </a:rPr>
              <a:t>résultats </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Tree>
    <p:extLst>
      <p:ext uri="{BB962C8B-B14F-4D97-AF65-F5344CB8AC3E}">
        <p14:creationId xmlns:p14="http://schemas.microsoft.com/office/powerpoint/2010/main" val="185970337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532021"/>
            <a:ext cx="8229600" cy="4642269"/>
          </a:xfrm>
        </p:spPr>
        <p:txBody>
          <a:bodyPr>
            <a:normAutofit/>
          </a:bodyPr>
          <a:lstStyle/>
          <a:p>
            <a:pPr marL="457200" indent="-457200">
              <a:buFont typeface="Wingdings" panose="05000000000000000000" pitchFamily="2" charset="2"/>
              <a:buChar char="§"/>
            </a:pPr>
            <a:r>
              <a:rPr lang="fr-FR" sz="2400" dirty="0">
                <a:solidFill>
                  <a:schemeClr val="tx1"/>
                </a:solidFill>
              </a:rPr>
              <a:t>Rappel méthodologie</a:t>
            </a:r>
          </a:p>
          <a:p>
            <a:endParaRPr lang="fr-FR" sz="1000" b="1" dirty="0">
              <a:solidFill>
                <a:schemeClr val="tx1"/>
              </a:solidFill>
            </a:endParaRPr>
          </a:p>
          <a:p>
            <a:pPr marL="457200" indent="-457200">
              <a:buFont typeface="Wingdings" panose="05000000000000000000" pitchFamily="2" charset="2"/>
              <a:buChar char="§"/>
            </a:pPr>
            <a:r>
              <a:rPr lang="fr-FR" sz="2400" dirty="0">
                <a:solidFill>
                  <a:schemeClr val="tx1"/>
                </a:solidFill>
              </a:rPr>
              <a:t>Pré-analyse : </a:t>
            </a:r>
          </a:p>
          <a:p>
            <a:pPr marL="457200" indent="-457200">
              <a:buFont typeface="Wingdings" panose="05000000000000000000" pitchFamily="2" charset="2"/>
              <a:buChar char="Ø"/>
            </a:pPr>
            <a:r>
              <a:rPr lang="fr-FR" sz="2400" dirty="0">
                <a:solidFill>
                  <a:schemeClr val="tx1"/>
                </a:solidFill>
              </a:rPr>
              <a:t>Description population</a:t>
            </a:r>
          </a:p>
          <a:p>
            <a:pPr marL="457200" indent="-457200">
              <a:buFont typeface="Wingdings" panose="05000000000000000000" pitchFamily="2" charset="2"/>
              <a:buChar char="Ø"/>
            </a:pPr>
            <a:r>
              <a:rPr lang="fr-FR" sz="2400" dirty="0">
                <a:solidFill>
                  <a:schemeClr val="tx1"/>
                </a:solidFill>
              </a:rPr>
              <a:t>Interférences à prendre en compte</a:t>
            </a:r>
          </a:p>
          <a:p>
            <a:pPr marL="457200" indent="-457200">
              <a:buFont typeface="Wingdings" panose="05000000000000000000" pitchFamily="2" charset="2"/>
              <a:buChar char="Ø"/>
            </a:pPr>
            <a:r>
              <a:rPr lang="fr-FR" sz="2400" dirty="0">
                <a:solidFill>
                  <a:schemeClr val="tx1"/>
                </a:solidFill>
              </a:rPr>
              <a:t>Conditions de travail au moment du prélèvement</a:t>
            </a:r>
          </a:p>
          <a:p>
            <a:pPr marL="457200" indent="-457200">
              <a:buFont typeface="Wingdings" panose="05000000000000000000" pitchFamily="2" charset="2"/>
              <a:buChar char="Ø"/>
            </a:pPr>
            <a:endParaRPr lang="fr-FR" sz="1000" dirty="0">
              <a:solidFill>
                <a:schemeClr val="tx1"/>
              </a:solidFill>
            </a:endParaRPr>
          </a:p>
          <a:p>
            <a:pPr marL="457200" indent="-457200">
              <a:buFont typeface="Wingdings" panose="05000000000000000000" pitchFamily="2" charset="2"/>
              <a:buChar char="§"/>
            </a:pPr>
            <a:r>
              <a:rPr lang="fr-FR" sz="2400" dirty="0">
                <a:solidFill>
                  <a:schemeClr val="tx1"/>
                </a:solidFill>
              </a:rPr>
              <a:t>Résultats</a:t>
            </a:r>
          </a:p>
          <a:p>
            <a:pPr marL="457200" indent="-457200">
              <a:buFont typeface="Wingdings" panose="05000000000000000000" pitchFamily="2" charset="2"/>
              <a:buChar char="§"/>
            </a:pPr>
            <a:endParaRPr lang="fr-FR" sz="1000" dirty="0">
              <a:solidFill>
                <a:schemeClr val="tx1"/>
              </a:solidFill>
            </a:endParaRPr>
          </a:p>
          <a:p>
            <a:pPr marL="457200" indent="-457200">
              <a:buFont typeface="Wingdings" panose="05000000000000000000" pitchFamily="2" charset="2"/>
              <a:buChar char="§"/>
            </a:pPr>
            <a:r>
              <a:rPr lang="fr-FR" sz="2400" dirty="0">
                <a:solidFill>
                  <a:schemeClr val="tx1"/>
                </a:solidFill>
              </a:rPr>
              <a:t>Analyse des résultats</a:t>
            </a:r>
          </a:p>
          <a:p>
            <a:pPr marL="457200" indent="-457200">
              <a:buFont typeface="Wingdings" panose="05000000000000000000" pitchFamily="2" charset="2"/>
              <a:buChar char="§"/>
            </a:pPr>
            <a:endParaRPr lang="fr-FR" sz="1000" dirty="0">
              <a:solidFill>
                <a:schemeClr val="tx1"/>
              </a:solidFill>
            </a:endParaRPr>
          </a:p>
          <a:p>
            <a:pPr marL="457200" indent="-457200">
              <a:buFont typeface="Wingdings" panose="05000000000000000000" pitchFamily="2" charset="2"/>
              <a:buChar char="§"/>
            </a:pPr>
            <a:r>
              <a:rPr lang="fr-FR" sz="2400" dirty="0">
                <a:solidFill>
                  <a:schemeClr val="tx1"/>
                </a:solidFill>
              </a:rPr>
              <a:t>Pistes d’amélioration</a:t>
            </a:r>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2</a:t>
            </a:fld>
            <a:endParaRPr lang="fr-FR" dirty="0"/>
          </a:p>
        </p:txBody>
      </p:sp>
      <p:sp>
        <p:nvSpPr>
          <p:cNvPr id="4" name="Titre 3"/>
          <p:cNvSpPr>
            <a:spLocks noGrp="1"/>
          </p:cNvSpPr>
          <p:nvPr>
            <p:ph type="title"/>
          </p:nvPr>
        </p:nvSpPr>
        <p:spPr/>
        <p:txBody>
          <a:bodyPr/>
          <a:lstStyle/>
          <a:p>
            <a:r>
              <a:rPr lang="fr-FR" dirty="0"/>
              <a:t>PLAN</a:t>
            </a:r>
            <a:r>
              <a:rPr lang="fr-FR" b="0" dirty="0">
                <a:solidFill>
                  <a:schemeClr val="bg1"/>
                </a:solidFill>
                <a:latin typeface="Arial Black" panose="020B0A04020102020204" pitchFamily="34" charset="0"/>
              </a:rPr>
              <a:t> </a:t>
            </a:r>
            <a:endParaRPr lang="fr-FR" dirty="0">
              <a:solidFill>
                <a:schemeClr val="bg1"/>
              </a:solidFill>
            </a:endParaRP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Tree>
    <p:extLst>
      <p:ext uri="{BB962C8B-B14F-4D97-AF65-F5344CB8AC3E}">
        <p14:creationId xmlns:p14="http://schemas.microsoft.com/office/powerpoint/2010/main" val="41731186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20</a:t>
            </a:fld>
            <a:endParaRPr lang="fr-FR" dirty="0"/>
          </a:p>
        </p:txBody>
      </p:sp>
      <p:sp>
        <p:nvSpPr>
          <p:cNvPr id="4" name="Titre 3"/>
          <p:cNvSpPr>
            <a:spLocks noGrp="1"/>
          </p:cNvSpPr>
          <p:nvPr>
            <p:ph type="title"/>
          </p:nvPr>
        </p:nvSpPr>
        <p:spPr>
          <a:xfrm>
            <a:off x="465909" y="409074"/>
            <a:ext cx="8229600" cy="914400"/>
          </a:xfrm>
        </p:spPr>
        <p:txBody>
          <a:bodyPr/>
          <a:lstStyle/>
          <a:p>
            <a:r>
              <a:rPr lang="fr-FR" dirty="0"/>
              <a:t>Résultats</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Répartition &lt;0,54 et &lt;1,8 à intégrer</a:t>
            </a:r>
          </a:p>
        </p:txBody>
      </p:sp>
    </p:spTree>
    <p:extLst>
      <p:ext uri="{BB962C8B-B14F-4D97-AF65-F5344CB8AC3E}">
        <p14:creationId xmlns:p14="http://schemas.microsoft.com/office/powerpoint/2010/main" val="119716292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21</a:t>
            </a:fld>
            <a:endParaRPr lang="fr-FR" dirty="0"/>
          </a:p>
        </p:txBody>
      </p:sp>
      <p:sp>
        <p:nvSpPr>
          <p:cNvPr id="4" name="Titre 3"/>
          <p:cNvSpPr>
            <a:spLocks noGrp="1"/>
          </p:cNvSpPr>
          <p:nvPr>
            <p:ph type="title"/>
          </p:nvPr>
        </p:nvSpPr>
        <p:spPr>
          <a:xfrm>
            <a:off x="465909" y="409074"/>
            <a:ext cx="8229600" cy="914400"/>
          </a:xfrm>
        </p:spPr>
        <p:txBody>
          <a:bodyPr/>
          <a:lstStyle/>
          <a:p>
            <a:r>
              <a:rPr lang="fr-FR" dirty="0"/>
              <a:t>Résultats-</a:t>
            </a:r>
            <a:r>
              <a:rPr lang="fr-FR" dirty="0" err="1"/>
              <a:t>PRélèvements</a:t>
            </a:r>
            <a:r>
              <a:rPr lang="fr-FR" dirty="0"/>
              <a:t> atmosphériques</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Si disponible, les présenter.</a:t>
            </a:r>
          </a:p>
        </p:txBody>
      </p:sp>
    </p:spTree>
    <p:extLst>
      <p:ext uri="{BB962C8B-B14F-4D97-AF65-F5344CB8AC3E}">
        <p14:creationId xmlns:p14="http://schemas.microsoft.com/office/powerpoint/2010/main" val="29026669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532021"/>
            <a:ext cx="8229600" cy="4642269"/>
          </a:xfrm>
        </p:spPr>
        <p:txBody>
          <a:bodyPr>
            <a:normAutofit/>
          </a:bodyPr>
          <a:lstStyle/>
          <a:p>
            <a:pPr marL="342900" indent="-342900">
              <a:buFont typeface="Wingdings" panose="05000000000000000000" pitchFamily="2" charset="2"/>
              <a:buChar char="§"/>
            </a:pPr>
            <a:r>
              <a:rPr lang="fr-FR" sz="2000" i="1" dirty="0">
                <a:solidFill>
                  <a:srgbClr val="F08272"/>
                </a:solidFill>
              </a:rPr>
              <a:t>Interprétations résultats population &gt;0,54 et &lt;1,8</a:t>
            </a:r>
          </a:p>
          <a:p>
            <a:endParaRPr lang="fr-FR" sz="2000" b="1" i="1" dirty="0">
              <a:solidFill>
                <a:srgbClr val="F08272"/>
              </a:solidFill>
            </a:endParaRPr>
          </a:p>
          <a:p>
            <a:pPr marL="342900" indent="-342900">
              <a:buFont typeface="Wingdings" panose="05000000000000000000" pitchFamily="2" charset="2"/>
              <a:buChar char="§"/>
            </a:pPr>
            <a:r>
              <a:rPr lang="fr-FR" sz="2000" i="1" dirty="0">
                <a:solidFill>
                  <a:srgbClr val="F08272"/>
                </a:solidFill>
              </a:rPr>
              <a:t>Interprétations résultats population &gt;1,8</a:t>
            </a:r>
          </a:p>
          <a:p>
            <a:pPr marL="342900" indent="-342900">
              <a:buFont typeface="Wingdings" panose="05000000000000000000" pitchFamily="2" charset="2"/>
              <a:buChar char="§"/>
            </a:pPr>
            <a:endParaRPr lang="fr-FR" sz="2000" i="1" dirty="0">
              <a:solidFill>
                <a:srgbClr val="F08272"/>
              </a:solidFill>
            </a:endParaRPr>
          </a:p>
          <a:p>
            <a:r>
              <a:rPr lang="fr-FR" sz="2000" i="1" dirty="0">
                <a:solidFill>
                  <a:srgbClr val="F08272"/>
                </a:solidFill>
              </a:rPr>
              <a:t>Recherches de points communs : </a:t>
            </a:r>
          </a:p>
          <a:p>
            <a:r>
              <a:rPr lang="fr-FR" sz="2000" i="1" dirty="0">
                <a:solidFill>
                  <a:srgbClr val="F08272"/>
                </a:solidFill>
              </a:rPr>
              <a:t>Fumeurs ? Barbe ? Age ? Ancienneté ? Secteur de travail ? Tâches du jour et de la veille ? Produits utilisés? Port EPI ? </a:t>
            </a:r>
          </a:p>
          <a:p>
            <a:endParaRPr lang="fr-FR" sz="2000" i="1" dirty="0">
              <a:solidFill>
                <a:schemeClr val="tx1"/>
              </a:solidFill>
            </a:endParaRPr>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22</a:t>
            </a:fld>
            <a:endParaRPr lang="fr-FR" dirty="0"/>
          </a:p>
        </p:txBody>
      </p:sp>
      <p:sp>
        <p:nvSpPr>
          <p:cNvPr id="4" name="Titre 3"/>
          <p:cNvSpPr>
            <a:spLocks noGrp="1"/>
          </p:cNvSpPr>
          <p:nvPr>
            <p:ph type="title"/>
          </p:nvPr>
        </p:nvSpPr>
        <p:spPr/>
        <p:txBody>
          <a:bodyPr/>
          <a:lstStyle/>
          <a:p>
            <a:r>
              <a:rPr lang="fr-FR" dirty="0">
                <a:solidFill>
                  <a:schemeClr val="bg1"/>
                </a:solidFill>
              </a:rPr>
              <a:t>résultats</a:t>
            </a:r>
            <a:r>
              <a:rPr lang="fr-FR" b="0" dirty="0">
                <a:solidFill>
                  <a:schemeClr val="bg1"/>
                </a:solidFill>
                <a:latin typeface="Arial Black" panose="020B0A04020102020204" pitchFamily="34" charset="0"/>
              </a:rPr>
              <a:t> </a:t>
            </a:r>
            <a:endParaRPr lang="fr-FR" dirty="0">
              <a:solidFill>
                <a:schemeClr val="bg1"/>
              </a:solidFill>
            </a:endParaRP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rot="2071642">
            <a:off x="6544268" y="694071"/>
            <a:ext cx="2649948" cy="646331"/>
          </a:xfrm>
          <a:prstGeom prst="rect">
            <a:avLst/>
          </a:prstGeom>
          <a:ln w="19050" cmpd="db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dirty="0">
                <a:solidFill>
                  <a:schemeClr val="bg1"/>
                </a:solidFill>
              </a:rPr>
              <a:t>DUPLIQUER DIAPO </a:t>
            </a:r>
          </a:p>
          <a:p>
            <a:pPr algn="ctr"/>
            <a:r>
              <a:rPr lang="fr-FR" dirty="0">
                <a:solidFill>
                  <a:schemeClr val="bg1"/>
                </a:solidFill>
              </a:rPr>
              <a:t>AUTANT QUE BESOIN</a:t>
            </a:r>
          </a:p>
        </p:txBody>
      </p:sp>
    </p:spTree>
    <p:extLst>
      <p:ext uri="{BB962C8B-B14F-4D97-AF65-F5344CB8AC3E}">
        <p14:creationId xmlns:p14="http://schemas.microsoft.com/office/powerpoint/2010/main" val="403477508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532022"/>
            <a:ext cx="8229600" cy="4398516"/>
          </a:xfrm>
        </p:spPr>
        <p:txBody>
          <a:bodyPr>
            <a:normAutofit lnSpcReduction="10000"/>
          </a:bodyPr>
          <a:lstStyle/>
          <a:p>
            <a:pPr lvl="0"/>
            <a:r>
              <a:rPr lang="fr-FR" sz="2000" i="1" dirty="0">
                <a:solidFill>
                  <a:srgbClr val="F08272"/>
                </a:solidFill>
              </a:rPr>
              <a:t>Quelques exemples…</a:t>
            </a:r>
          </a:p>
          <a:p>
            <a:pPr marL="342900" lvl="0" indent="-342900">
              <a:buFont typeface="Wingdings" panose="05000000000000000000" pitchFamily="2" charset="2"/>
              <a:buChar char="§"/>
            </a:pPr>
            <a:r>
              <a:rPr lang="fr-FR" sz="2000" i="1" dirty="0">
                <a:solidFill>
                  <a:srgbClr val="F08272"/>
                </a:solidFill>
              </a:rPr>
              <a:t>Généraliser  et  faciliter  l’accès  (voir l’obligation d’avoir) des sous gants. Avantage = le retrait facile des gants souillés sans contact direct avec la peau</a:t>
            </a:r>
          </a:p>
          <a:p>
            <a:pPr marL="342900" lvl="0" indent="-342900">
              <a:buFont typeface="Wingdings" panose="05000000000000000000" pitchFamily="2" charset="2"/>
              <a:buChar char="§"/>
            </a:pPr>
            <a:r>
              <a:rPr lang="fr-FR" sz="2000" i="1" dirty="0">
                <a:solidFill>
                  <a:srgbClr val="F08272"/>
                </a:solidFill>
              </a:rPr>
              <a:t>L’obligation au lavage des mains à la fin de la mission à cause du dépôt de talc</a:t>
            </a:r>
          </a:p>
          <a:p>
            <a:pPr marL="342900" lvl="0" indent="-342900">
              <a:buFont typeface="Wingdings" panose="05000000000000000000" pitchFamily="2" charset="2"/>
              <a:buChar char="§"/>
            </a:pPr>
            <a:r>
              <a:rPr lang="fr-FR" sz="2000" i="1" dirty="0">
                <a:solidFill>
                  <a:srgbClr val="F08272"/>
                </a:solidFill>
              </a:rPr>
              <a:t>Améliorer la technique de retrait des gants </a:t>
            </a:r>
          </a:p>
          <a:p>
            <a:pPr marL="342900" lvl="0" indent="-342900">
              <a:buFont typeface="Wingdings" panose="05000000000000000000" pitchFamily="2" charset="2"/>
              <a:buChar char="§"/>
            </a:pPr>
            <a:r>
              <a:rPr lang="fr-FR" sz="2000" i="1" dirty="0">
                <a:solidFill>
                  <a:srgbClr val="F08272"/>
                </a:solidFill>
              </a:rPr>
              <a:t>Formaliser le changement des gants</a:t>
            </a:r>
          </a:p>
          <a:p>
            <a:pPr marL="342900" lvl="0" indent="-342900">
              <a:buFont typeface="Wingdings" panose="05000000000000000000" pitchFamily="2" charset="2"/>
              <a:buChar char="§"/>
            </a:pPr>
            <a:r>
              <a:rPr lang="fr-FR" sz="2000" i="1" dirty="0">
                <a:solidFill>
                  <a:srgbClr val="F08272"/>
                </a:solidFill>
              </a:rPr>
              <a:t>Etudier le stockage du propre et du contaminé dans les casiers</a:t>
            </a:r>
          </a:p>
          <a:p>
            <a:pPr marL="342900" lvl="0" indent="-342900">
              <a:buFont typeface="Wingdings" panose="05000000000000000000" pitchFamily="2" charset="2"/>
              <a:buChar char="§"/>
            </a:pPr>
            <a:r>
              <a:rPr lang="fr-FR" sz="2000" i="1" dirty="0">
                <a:solidFill>
                  <a:srgbClr val="F08272"/>
                </a:solidFill>
              </a:rPr>
              <a:t>Etudier le stockage du masque</a:t>
            </a:r>
          </a:p>
          <a:p>
            <a:pPr marL="342900" lvl="0" indent="-342900">
              <a:buFont typeface="Wingdings" panose="05000000000000000000" pitchFamily="2" charset="2"/>
              <a:buChar char="§"/>
            </a:pPr>
            <a:r>
              <a:rPr lang="fr-FR" sz="2000" i="1" dirty="0">
                <a:solidFill>
                  <a:srgbClr val="F08272"/>
                </a:solidFill>
              </a:rPr>
              <a:t>Formaliser le changement des cartouches pour le masque</a:t>
            </a:r>
          </a:p>
          <a:p>
            <a:pPr marL="342900" lvl="0" indent="-342900">
              <a:buFont typeface="Wingdings" panose="05000000000000000000" pitchFamily="2" charset="2"/>
              <a:buChar char="§"/>
            </a:pPr>
            <a:r>
              <a:rPr lang="fr-FR" sz="2000" i="1" dirty="0">
                <a:solidFill>
                  <a:srgbClr val="F08272"/>
                </a:solidFill>
              </a:rPr>
              <a:t>Formaliser le lavage et l’entretien du masque quotidiennement et hebdomadairement</a:t>
            </a:r>
          </a:p>
          <a:p>
            <a:pPr marL="342900" lvl="0" indent="-342900">
              <a:buFont typeface="Wingdings" panose="05000000000000000000" pitchFamily="2" charset="2"/>
              <a:buChar char="§"/>
            </a:pPr>
            <a:endParaRPr lang="fr-FR" sz="2000"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23</a:t>
            </a:fld>
            <a:endParaRPr lang="fr-FR" dirty="0"/>
          </a:p>
        </p:txBody>
      </p:sp>
      <p:sp>
        <p:nvSpPr>
          <p:cNvPr id="4" name="Titre 3"/>
          <p:cNvSpPr>
            <a:spLocks noGrp="1"/>
          </p:cNvSpPr>
          <p:nvPr>
            <p:ph type="title"/>
          </p:nvPr>
        </p:nvSpPr>
        <p:spPr/>
        <p:txBody>
          <a:bodyPr/>
          <a:lstStyle/>
          <a:p>
            <a:r>
              <a:rPr lang="fr-FR" dirty="0">
                <a:solidFill>
                  <a:schemeClr val="bg1"/>
                </a:solidFill>
              </a:rPr>
              <a:t>PISTES d’amélioration </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7" name="ZoneTexte 6"/>
          <p:cNvSpPr txBox="1"/>
          <p:nvPr/>
        </p:nvSpPr>
        <p:spPr>
          <a:xfrm rot="2071642">
            <a:off x="6544268" y="694071"/>
            <a:ext cx="2649948" cy="646331"/>
          </a:xfrm>
          <a:prstGeom prst="rect">
            <a:avLst/>
          </a:prstGeom>
          <a:ln w="19050" cmpd="dbl"/>
        </p:spPr>
        <p:style>
          <a:lnRef idx="1">
            <a:schemeClr val="accent2"/>
          </a:lnRef>
          <a:fillRef idx="2">
            <a:schemeClr val="accent2"/>
          </a:fillRef>
          <a:effectRef idx="1">
            <a:schemeClr val="accent2"/>
          </a:effectRef>
          <a:fontRef idx="minor">
            <a:schemeClr val="dk1"/>
          </a:fontRef>
        </p:style>
        <p:txBody>
          <a:bodyPr wrap="square" rtlCol="0">
            <a:spAutoFit/>
          </a:bodyPr>
          <a:lstStyle/>
          <a:p>
            <a:pPr algn="ctr"/>
            <a:r>
              <a:rPr lang="fr-FR" dirty="0">
                <a:solidFill>
                  <a:schemeClr val="bg1"/>
                </a:solidFill>
              </a:rPr>
              <a:t>DUPLIQUER DIAPO </a:t>
            </a:r>
          </a:p>
          <a:p>
            <a:pPr algn="ctr"/>
            <a:r>
              <a:rPr lang="fr-FR" dirty="0">
                <a:solidFill>
                  <a:schemeClr val="bg1"/>
                </a:solidFill>
              </a:rPr>
              <a:t>AUTANT QUE BESOIN</a:t>
            </a:r>
          </a:p>
        </p:txBody>
      </p:sp>
    </p:spTree>
    <p:extLst>
      <p:ext uri="{BB962C8B-B14F-4D97-AF65-F5344CB8AC3E}">
        <p14:creationId xmlns:p14="http://schemas.microsoft.com/office/powerpoint/2010/main" val="14318816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idx="1"/>
          </p:nvPr>
        </p:nvSpPr>
        <p:spPr>
          <a:xfrm>
            <a:off x="1371600" y="2198571"/>
            <a:ext cx="6400800" cy="1752600"/>
          </a:xfrm>
        </p:spPr>
        <p:txBody>
          <a:bodyPr/>
          <a:lstStyle/>
          <a:p>
            <a:r>
              <a:rPr lang="fr-FR" sz="3600" b="1" dirty="0">
                <a:solidFill>
                  <a:srgbClr val="F08272"/>
                </a:solidFill>
              </a:rPr>
              <a:t>Merci de votre attention</a:t>
            </a:r>
            <a:endParaRPr lang="fr-FR" b="1" dirty="0"/>
          </a:p>
        </p:txBody>
      </p:sp>
      <p:sp>
        <p:nvSpPr>
          <p:cNvPr id="4" name="Espace réservé du numéro de diapositive 3"/>
          <p:cNvSpPr>
            <a:spLocks noGrp="1"/>
          </p:cNvSpPr>
          <p:nvPr>
            <p:ph type="sldNum" sz="quarter" idx="12"/>
          </p:nvPr>
        </p:nvSpPr>
        <p:spPr>
          <a:xfrm>
            <a:off x="6538762" y="6567298"/>
            <a:ext cx="2133600" cy="365125"/>
          </a:xfrm>
        </p:spPr>
        <p:txBody>
          <a:bodyPr/>
          <a:lstStyle/>
          <a:p>
            <a:r>
              <a:rPr lang="fr-FR" dirty="0"/>
              <a:t>23</a:t>
            </a:r>
          </a:p>
        </p:txBody>
      </p:sp>
      <p:sp>
        <p:nvSpPr>
          <p:cNvPr id="5" name="Espace réservé du pied de page 4"/>
          <p:cNvSpPr>
            <a:spLocks noGrp="1"/>
          </p:cNvSpPr>
          <p:nvPr>
            <p:ph type="ftr" sz="quarter" idx="3"/>
          </p:nvPr>
        </p:nvSpPr>
        <p:spPr>
          <a:xfrm>
            <a:off x="2781300" y="6470872"/>
            <a:ext cx="3086100" cy="365125"/>
          </a:xfrm>
        </p:spPr>
        <p:txBody>
          <a:bodyPr/>
          <a:lstStyle/>
          <a:p>
            <a:r>
              <a:rPr lang="fr-FR" dirty="0"/>
              <a:t>Restitution Campagne </a:t>
            </a:r>
            <a:r>
              <a:rPr lang="fr-FR" dirty="0" err="1"/>
              <a:t>Chromuries</a:t>
            </a:r>
            <a:r>
              <a:rPr lang="fr-FR" dirty="0"/>
              <a:t> – date</a:t>
            </a:r>
          </a:p>
          <a:p>
            <a:endParaRPr lang="fr-FR" dirty="0"/>
          </a:p>
        </p:txBody>
      </p:sp>
      <p:sp>
        <p:nvSpPr>
          <p:cNvPr id="8" name="ZoneTexte 7"/>
          <p:cNvSpPr txBox="1"/>
          <p:nvPr/>
        </p:nvSpPr>
        <p:spPr>
          <a:xfrm>
            <a:off x="1645920" y="3880767"/>
            <a:ext cx="5659654" cy="369332"/>
          </a:xfrm>
          <a:prstGeom prst="rect">
            <a:avLst/>
          </a:prstGeom>
          <a:noFill/>
        </p:spPr>
        <p:txBody>
          <a:bodyPr wrap="square" rtlCol="0">
            <a:spAutoFit/>
          </a:bodyPr>
          <a:lstStyle/>
          <a:p>
            <a:pPr algn="ctr"/>
            <a:r>
              <a:rPr lang="fr-FR" i="1" dirty="0"/>
              <a:t>Noms médecin/IDEST/IPRP présentant le </a:t>
            </a:r>
            <a:r>
              <a:rPr lang="fr-FR" i="1" dirty="0" err="1"/>
              <a:t>ppt</a:t>
            </a:r>
            <a:endParaRPr lang="fr-FR" i="1" dirty="0"/>
          </a:p>
        </p:txBody>
      </p:sp>
      <p:pic>
        <p:nvPicPr>
          <p:cNvPr id="7" name="Image 6"/>
          <p:cNvPicPr/>
          <p:nvPr/>
        </p:nvPicPr>
        <p:blipFill rotWithShape="1">
          <a:blip r:embed="rId2" cstate="print">
            <a:extLst>
              <a:ext uri="{28A0092B-C50C-407E-A947-70E740481C1C}">
                <a14:useLocalDpi xmlns:a14="http://schemas.microsoft.com/office/drawing/2010/main" val="0"/>
              </a:ext>
            </a:extLst>
          </a:blip>
          <a:srcRect l="8271" t="22222" r="8541" b="13131"/>
          <a:stretch/>
        </p:blipFill>
        <p:spPr bwMode="auto">
          <a:xfrm>
            <a:off x="5572461" y="118335"/>
            <a:ext cx="3099901" cy="1226372"/>
          </a:xfrm>
          <a:prstGeom prst="rect">
            <a:avLst/>
          </a:prstGeom>
          <a:ln>
            <a:noFill/>
          </a:ln>
          <a:extLst>
            <a:ext uri="{53640926-AAD7-44D8-BBD7-CCE9431645EC}">
              <a14:shadowObscured xmlns:a14="http://schemas.microsoft.com/office/drawing/2010/main"/>
            </a:ext>
          </a:extLst>
        </p:spPr>
      </p:pic>
      <p:pic>
        <p:nvPicPr>
          <p:cNvPr id="9" name="Image 22">
            <a:extLst>
              <a:ext uri="{FF2B5EF4-FFF2-40B4-BE49-F238E27FC236}">
                <a16:creationId xmlns:a16="http://schemas.microsoft.com/office/drawing/2014/main" id="{3FEC6E36-A5DF-4012-8540-914191A59F9E}"/>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24693" y="5595218"/>
            <a:ext cx="1293813" cy="617537"/>
          </a:xfrm>
          <a:prstGeom prst="rect">
            <a:avLst/>
          </a:prstGeom>
          <a:noFill/>
          <a:extLst>
            <a:ext uri="{909E8E84-426E-40DD-AFC4-6F175D3DCCD1}">
              <a14:hiddenFill xmlns:a14="http://schemas.microsoft.com/office/drawing/2010/main">
                <a:solidFill>
                  <a:srgbClr val="FFFFFF"/>
                </a:solidFill>
              </a14:hiddenFill>
            </a:ext>
          </a:extLst>
        </p:spPr>
      </p:pic>
      <p:pic>
        <p:nvPicPr>
          <p:cNvPr id="10" name="Image 21">
            <a:extLst>
              <a:ext uri="{FF2B5EF4-FFF2-40B4-BE49-F238E27FC236}">
                <a16:creationId xmlns:a16="http://schemas.microsoft.com/office/drawing/2014/main" id="{5316D967-3E1E-4E8A-9474-27D82C006E7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490171" y="5597600"/>
            <a:ext cx="1584325" cy="639763"/>
          </a:xfrm>
          <a:prstGeom prst="rect">
            <a:avLst/>
          </a:prstGeom>
          <a:noFill/>
          <a:extLst>
            <a:ext uri="{909E8E84-426E-40DD-AFC4-6F175D3DCCD1}">
              <a14:hiddenFill xmlns:a14="http://schemas.microsoft.com/office/drawing/2010/main">
                <a:solidFill>
                  <a:srgbClr val="FFFFFF"/>
                </a:solidFill>
              </a14:hiddenFill>
            </a:ext>
          </a:extLst>
        </p:spPr>
      </p:pic>
      <p:pic>
        <p:nvPicPr>
          <p:cNvPr id="11" name="Image 1">
            <a:extLst>
              <a:ext uri="{FF2B5EF4-FFF2-40B4-BE49-F238E27FC236}">
                <a16:creationId xmlns:a16="http://schemas.microsoft.com/office/drawing/2014/main" id="{FDF4E682-E1A5-448B-AAB8-699C398AE463}"/>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530286" y="5750657"/>
            <a:ext cx="762000" cy="2333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54122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 name="Rectangle 68"/>
          <p:cNvSpPr/>
          <p:nvPr/>
        </p:nvSpPr>
        <p:spPr>
          <a:xfrm>
            <a:off x="8436728" y="-9166"/>
            <a:ext cx="734998" cy="972000"/>
          </a:xfrm>
          <a:prstGeom prst="rect">
            <a:avLst/>
          </a:prstGeom>
          <a:solidFill>
            <a:srgbClr val="4345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fr-FR">
              <a:solidFill>
                <a:prstClr val="white"/>
              </a:solidFill>
            </a:endParaRPr>
          </a:p>
        </p:txBody>
      </p:sp>
      <p:sp>
        <p:nvSpPr>
          <p:cNvPr id="68" name="Chevron 67"/>
          <p:cNvSpPr/>
          <p:nvPr/>
        </p:nvSpPr>
        <p:spPr>
          <a:xfrm>
            <a:off x="7118968" y="-715"/>
            <a:ext cx="1780782" cy="968400"/>
          </a:xfrm>
          <a:prstGeom prst="chevron">
            <a:avLst>
              <a:gd name="adj" fmla="val 48884"/>
            </a:avLst>
          </a:prstGeom>
          <a:solidFill>
            <a:srgbClr val="4345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fr-FR">
              <a:solidFill>
                <a:prstClr val="black"/>
              </a:solidFill>
            </a:endParaRPr>
          </a:p>
        </p:txBody>
      </p:sp>
      <p:sp>
        <p:nvSpPr>
          <p:cNvPr id="65" name="Chevron 64"/>
          <p:cNvSpPr/>
          <p:nvPr/>
        </p:nvSpPr>
        <p:spPr>
          <a:xfrm>
            <a:off x="3338797" y="5936"/>
            <a:ext cx="1825589" cy="955098"/>
          </a:xfrm>
          <a:prstGeom prst="chevron">
            <a:avLst>
              <a:gd name="adj" fmla="val 48884"/>
            </a:avLst>
          </a:prstGeom>
          <a:solidFill>
            <a:srgbClr val="4345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fr-FR">
              <a:solidFill>
                <a:prstClr val="black"/>
              </a:solidFill>
            </a:endParaRPr>
          </a:p>
        </p:txBody>
      </p:sp>
      <p:sp>
        <p:nvSpPr>
          <p:cNvPr id="64" name="Chevron 63"/>
          <p:cNvSpPr/>
          <p:nvPr/>
        </p:nvSpPr>
        <p:spPr>
          <a:xfrm>
            <a:off x="5164386" y="-6698"/>
            <a:ext cx="1954582" cy="955098"/>
          </a:xfrm>
          <a:prstGeom prst="chevron">
            <a:avLst>
              <a:gd name="adj" fmla="val 48884"/>
            </a:avLst>
          </a:prstGeom>
          <a:solidFill>
            <a:srgbClr val="4345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fr-FR">
              <a:solidFill>
                <a:prstClr val="black"/>
              </a:solidFill>
            </a:endParaRPr>
          </a:p>
        </p:txBody>
      </p:sp>
      <p:sp>
        <p:nvSpPr>
          <p:cNvPr id="63" name="Chevron 62"/>
          <p:cNvSpPr/>
          <p:nvPr/>
        </p:nvSpPr>
        <p:spPr>
          <a:xfrm>
            <a:off x="1214692" y="-21167"/>
            <a:ext cx="2124105" cy="961447"/>
          </a:xfrm>
          <a:prstGeom prst="chevron">
            <a:avLst>
              <a:gd name="adj" fmla="val 48884"/>
            </a:avLst>
          </a:prstGeom>
          <a:solidFill>
            <a:srgbClr val="4345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fr-FR">
              <a:solidFill>
                <a:prstClr val="black"/>
              </a:solidFill>
            </a:endParaRPr>
          </a:p>
        </p:txBody>
      </p:sp>
      <p:cxnSp>
        <p:nvCxnSpPr>
          <p:cNvPr id="22" name="Connecteur droit 21"/>
          <p:cNvCxnSpPr/>
          <p:nvPr/>
        </p:nvCxnSpPr>
        <p:spPr>
          <a:xfrm>
            <a:off x="1487897" y="1433752"/>
            <a:ext cx="32349" cy="4733474"/>
          </a:xfrm>
          <a:prstGeom prst="line">
            <a:avLst/>
          </a:prstGeom>
          <a:ln w="19050">
            <a:solidFill>
              <a:schemeClr val="accent3">
                <a:lumMod val="40000"/>
                <a:lumOff val="60000"/>
              </a:schemeClr>
            </a:solidFill>
            <a:prstDash val="dash"/>
          </a:ln>
        </p:spPr>
        <p:style>
          <a:lnRef idx="1">
            <a:schemeClr val="accent3"/>
          </a:lnRef>
          <a:fillRef idx="0">
            <a:schemeClr val="accent3"/>
          </a:fillRef>
          <a:effectRef idx="0">
            <a:schemeClr val="accent3"/>
          </a:effectRef>
          <a:fontRef idx="minor">
            <a:schemeClr val="tx1"/>
          </a:fontRef>
        </p:style>
      </p:cxnSp>
      <p:cxnSp>
        <p:nvCxnSpPr>
          <p:cNvPr id="24" name="Connecteur droit 23"/>
          <p:cNvCxnSpPr/>
          <p:nvPr/>
        </p:nvCxnSpPr>
        <p:spPr>
          <a:xfrm>
            <a:off x="3338798" y="1377940"/>
            <a:ext cx="32349" cy="4733474"/>
          </a:xfrm>
          <a:prstGeom prst="line">
            <a:avLst/>
          </a:prstGeom>
          <a:ln w="19050">
            <a:solidFill>
              <a:schemeClr val="accent3">
                <a:lumMod val="40000"/>
                <a:lumOff val="60000"/>
              </a:schemeClr>
            </a:solidFill>
            <a:prstDash val="dash"/>
          </a:ln>
        </p:spPr>
        <p:style>
          <a:lnRef idx="1">
            <a:schemeClr val="accent3"/>
          </a:lnRef>
          <a:fillRef idx="0">
            <a:schemeClr val="accent3"/>
          </a:fillRef>
          <a:effectRef idx="0">
            <a:schemeClr val="accent3"/>
          </a:effectRef>
          <a:fontRef idx="minor">
            <a:schemeClr val="tx1"/>
          </a:fontRef>
        </p:style>
      </p:cxnSp>
      <p:sp>
        <p:nvSpPr>
          <p:cNvPr id="26" name="ZoneTexte 25"/>
          <p:cNvSpPr txBox="1"/>
          <p:nvPr/>
        </p:nvSpPr>
        <p:spPr>
          <a:xfrm>
            <a:off x="1436953" y="2187700"/>
            <a:ext cx="1829296" cy="738664"/>
          </a:xfrm>
          <a:prstGeom prst="rect">
            <a:avLst/>
          </a:prstGeom>
          <a:noFill/>
        </p:spPr>
        <p:txBody>
          <a:bodyPr wrap="square" rtlCol="0">
            <a:spAutoFit/>
          </a:bodyPr>
          <a:lstStyle/>
          <a:p>
            <a:pPr algn="ctr" defTabSz="914400"/>
            <a:r>
              <a:rPr lang="fr-FR" sz="1400" b="1" dirty="0">
                <a:solidFill>
                  <a:srgbClr val="F08272"/>
                </a:solidFill>
                <a:latin typeface="Arial" panose="020B0604020202020204" pitchFamily="34" charset="0"/>
                <a:ea typeface="MS Gothic" panose="020B0609070205080204" pitchFamily="49" charset="-128"/>
                <a:cs typeface="Arial" panose="020B0604020202020204" pitchFamily="34" charset="0"/>
              </a:rPr>
              <a:t>SENSIBILISATION SALARIES AVANT </a:t>
            </a:r>
          </a:p>
          <a:p>
            <a:pPr algn="ctr" defTabSz="914400"/>
            <a:r>
              <a:rPr lang="fr-FR" sz="1400" b="1" dirty="0">
                <a:solidFill>
                  <a:srgbClr val="F08272"/>
                </a:solidFill>
                <a:latin typeface="Arial" panose="020B0604020202020204" pitchFamily="34" charset="0"/>
                <a:ea typeface="MS Gothic" panose="020B0609070205080204" pitchFamily="49" charset="-128"/>
                <a:cs typeface="Arial" panose="020B0604020202020204" pitchFamily="34" charset="0"/>
              </a:rPr>
              <a:t>LE PRELEVEMENT</a:t>
            </a:r>
          </a:p>
        </p:txBody>
      </p:sp>
      <p:sp>
        <p:nvSpPr>
          <p:cNvPr id="27" name="ZoneTexte 26"/>
          <p:cNvSpPr txBox="1"/>
          <p:nvPr/>
        </p:nvSpPr>
        <p:spPr>
          <a:xfrm>
            <a:off x="1543140" y="3173226"/>
            <a:ext cx="1810341" cy="2893100"/>
          </a:xfrm>
          <a:prstGeom prst="rect">
            <a:avLst/>
          </a:prstGeom>
          <a:noFill/>
        </p:spPr>
        <p:txBody>
          <a:bodyPr wrap="square" rtlCol="0">
            <a:spAutoFit/>
          </a:bodyPr>
          <a:lstStyle/>
          <a:p>
            <a:pPr algn="ctr" defTabSz="914400"/>
            <a:r>
              <a:rPr lang="fr-FR" sz="1400" i="1" spc="-120" dirty="0">
                <a:solidFill>
                  <a:srgbClr val="44546A"/>
                </a:solidFill>
                <a:latin typeface="Arial" panose="020B0604020202020204" pitchFamily="34" charset="0"/>
                <a:ea typeface="Malgun Gothic" panose="020B0503020000020004" pitchFamily="34" charset="-127"/>
                <a:cs typeface="Arial" panose="020B0604020202020204" pitchFamily="34" charset="0"/>
              </a:rPr>
              <a:t>Dates, durée</a:t>
            </a:r>
          </a:p>
          <a:p>
            <a:pPr algn="ctr" defTabSz="914400"/>
            <a:endParaRPr lang="fr-FR" sz="1400" spc="-120" dirty="0">
              <a:solidFill>
                <a:srgbClr val="44546A"/>
              </a:solidFill>
              <a:latin typeface="Arial" panose="020B0604020202020204" pitchFamily="34" charset="0"/>
              <a:ea typeface="Malgun Gothic" panose="020B0503020000020004" pitchFamily="34" charset="-127"/>
              <a:cs typeface="Arial" panose="020B0604020202020204" pitchFamily="34" charset="0"/>
            </a:endParaRPr>
          </a:p>
          <a:p>
            <a:pPr algn="ctr" defTabSz="914400"/>
            <a:r>
              <a:rPr lang="fr-FR" sz="1400" spc="-120" dirty="0">
                <a:solidFill>
                  <a:srgbClr val="44546A"/>
                </a:solidFill>
                <a:latin typeface="Arial" panose="020B0604020202020204" pitchFamily="34" charset="0"/>
                <a:ea typeface="Malgun Gothic" panose="020B0503020000020004" pitchFamily="34" charset="-127"/>
                <a:cs typeface="Arial" panose="020B0604020202020204" pitchFamily="34" charset="0"/>
              </a:rPr>
              <a:t>Sensibilisation globale </a:t>
            </a:r>
          </a:p>
          <a:p>
            <a:pPr algn="ctr" defTabSz="914400"/>
            <a:r>
              <a:rPr lang="fr-FR" sz="1400" spc="-120" dirty="0">
                <a:solidFill>
                  <a:srgbClr val="44546A"/>
                </a:solidFill>
                <a:latin typeface="Arial" panose="020B0604020202020204" pitchFamily="34" charset="0"/>
                <a:ea typeface="Malgun Gothic" panose="020B0503020000020004" pitchFamily="34" charset="-127"/>
                <a:cs typeface="Arial" panose="020B0604020202020204" pitchFamily="34" charset="0"/>
              </a:rPr>
              <a:t>au risque chimique et  en particulier  sur les chromes.</a:t>
            </a:r>
          </a:p>
          <a:p>
            <a:pPr algn="ctr" defTabSz="914400"/>
            <a:endParaRPr lang="fr-FR" sz="1400" spc="-120" dirty="0">
              <a:solidFill>
                <a:srgbClr val="44546A"/>
              </a:solidFill>
              <a:latin typeface="Arial" panose="020B0604020202020204" pitchFamily="34" charset="0"/>
              <a:ea typeface="Malgun Gothic" panose="020B0503020000020004" pitchFamily="34" charset="-127"/>
              <a:cs typeface="Arial" panose="020B0604020202020204" pitchFamily="34" charset="0"/>
            </a:endParaRPr>
          </a:p>
          <a:p>
            <a:pPr algn="ctr" defTabSz="914400"/>
            <a:endParaRPr lang="fr-FR" sz="1400" spc="-120" dirty="0">
              <a:solidFill>
                <a:srgbClr val="44546A"/>
              </a:solidFill>
              <a:latin typeface="Arial" panose="020B0604020202020204" pitchFamily="34" charset="0"/>
              <a:ea typeface="Malgun Gothic" panose="020B0503020000020004" pitchFamily="34" charset="-127"/>
              <a:cs typeface="Arial" panose="020B0604020202020204" pitchFamily="34" charset="0"/>
            </a:endParaRPr>
          </a:p>
          <a:p>
            <a:pPr algn="ctr" defTabSz="914400"/>
            <a:r>
              <a:rPr lang="fr-FR" sz="1400" spc="-120" dirty="0">
                <a:solidFill>
                  <a:srgbClr val="44546A"/>
                </a:solidFill>
                <a:latin typeface="Arial" panose="020B0604020202020204" pitchFamily="34" charset="0"/>
                <a:ea typeface="Malgun Gothic" panose="020B0503020000020004" pitchFamily="34" charset="-127"/>
                <a:cs typeface="Arial" panose="020B0604020202020204" pitchFamily="34" charset="0"/>
              </a:rPr>
              <a:t>Explications modalités </a:t>
            </a:r>
          </a:p>
          <a:p>
            <a:pPr algn="ctr" defTabSz="914400"/>
            <a:r>
              <a:rPr lang="fr-FR" sz="1400" spc="-120" dirty="0">
                <a:solidFill>
                  <a:srgbClr val="44546A"/>
                </a:solidFill>
                <a:latin typeface="Arial" panose="020B0604020202020204" pitchFamily="34" charset="0"/>
                <a:ea typeface="Malgun Gothic" panose="020B0503020000020004" pitchFamily="34" charset="-127"/>
                <a:cs typeface="Arial" panose="020B0604020202020204" pitchFamily="34" charset="0"/>
              </a:rPr>
              <a:t>du prélèvement (avant/après prise de poste…) </a:t>
            </a:r>
          </a:p>
          <a:p>
            <a:pPr algn="ctr" defTabSz="914400"/>
            <a:endParaRPr lang="fr-FR" sz="1400" spc="-120" dirty="0">
              <a:solidFill>
                <a:srgbClr val="44546A"/>
              </a:solidFill>
              <a:latin typeface="Lucida Sans" panose="020B0602030504020204" pitchFamily="34" charset="0"/>
              <a:ea typeface="Malgun Gothic" panose="020B0503020000020004" pitchFamily="34" charset="-127"/>
            </a:endParaRPr>
          </a:p>
        </p:txBody>
      </p:sp>
      <p:grpSp>
        <p:nvGrpSpPr>
          <p:cNvPr id="31" name="Groupe 30"/>
          <p:cNvGrpSpPr/>
          <p:nvPr/>
        </p:nvGrpSpPr>
        <p:grpSpPr>
          <a:xfrm>
            <a:off x="4172540" y="219857"/>
            <a:ext cx="350454" cy="457200"/>
            <a:chOff x="3747528" y="1268473"/>
            <a:chExt cx="467272" cy="457200"/>
          </a:xfrm>
        </p:grpSpPr>
        <p:sp>
          <p:nvSpPr>
            <p:cNvPr id="32" name="Ellipse 31"/>
            <p:cNvSpPr/>
            <p:nvPr/>
          </p:nvSpPr>
          <p:spPr>
            <a:xfrm>
              <a:off x="3747528" y="1268473"/>
              <a:ext cx="467272" cy="4572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fr-FR">
                <a:solidFill>
                  <a:prstClr val="white"/>
                </a:solidFill>
              </a:endParaRPr>
            </a:p>
          </p:txBody>
        </p:sp>
        <p:sp>
          <p:nvSpPr>
            <p:cNvPr id="33" name="ZoneTexte 32"/>
            <p:cNvSpPr txBox="1"/>
            <p:nvPr/>
          </p:nvSpPr>
          <p:spPr>
            <a:xfrm>
              <a:off x="3747528" y="1337928"/>
              <a:ext cx="467272" cy="366148"/>
            </a:xfrm>
            <a:prstGeom prst="rect">
              <a:avLst/>
            </a:prstGeom>
            <a:noFill/>
          </p:spPr>
          <p:txBody>
            <a:bodyPr wrap="square" rtlCol="0">
              <a:spAutoFit/>
            </a:bodyPr>
            <a:lstStyle/>
            <a:p>
              <a:pPr algn="ctr" defTabSz="914400"/>
              <a:r>
                <a:rPr lang="fr-FR" b="1" dirty="0">
                  <a:solidFill>
                    <a:srgbClr val="44546A"/>
                  </a:solidFill>
                  <a:latin typeface="Malgun Gothic" panose="020B0503020000020004" pitchFamily="34" charset="-127"/>
                  <a:ea typeface="Malgun Gothic" panose="020B0503020000020004" pitchFamily="34" charset="-127"/>
                </a:rPr>
                <a:t>2</a:t>
              </a:r>
            </a:p>
          </p:txBody>
        </p:sp>
      </p:grpSp>
      <p:grpSp>
        <p:nvGrpSpPr>
          <p:cNvPr id="30" name="Groupe 29"/>
          <p:cNvGrpSpPr/>
          <p:nvPr/>
        </p:nvGrpSpPr>
        <p:grpSpPr>
          <a:xfrm>
            <a:off x="6057346" y="195524"/>
            <a:ext cx="350454" cy="457200"/>
            <a:chOff x="4761557" y="1279591"/>
            <a:chExt cx="467272" cy="457200"/>
          </a:xfrm>
        </p:grpSpPr>
        <p:sp>
          <p:nvSpPr>
            <p:cNvPr id="28" name="Ellipse 27"/>
            <p:cNvSpPr/>
            <p:nvPr/>
          </p:nvSpPr>
          <p:spPr>
            <a:xfrm>
              <a:off x="4761557" y="1279591"/>
              <a:ext cx="467272" cy="4572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fr-FR">
                <a:solidFill>
                  <a:prstClr val="white"/>
                </a:solidFill>
              </a:endParaRPr>
            </a:p>
          </p:txBody>
        </p:sp>
        <p:sp>
          <p:nvSpPr>
            <p:cNvPr id="29" name="ZoneTexte 28"/>
            <p:cNvSpPr txBox="1"/>
            <p:nvPr/>
          </p:nvSpPr>
          <p:spPr>
            <a:xfrm>
              <a:off x="4761557" y="1325117"/>
              <a:ext cx="467272" cy="366148"/>
            </a:xfrm>
            <a:prstGeom prst="rect">
              <a:avLst/>
            </a:prstGeom>
            <a:noFill/>
          </p:spPr>
          <p:txBody>
            <a:bodyPr wrap="square" rtlCol="0">
              <a:spAutoFit/>
            </a:bodyPr>
            <a:lstStyle/>
            <a:p>
              <a:pPr algn="ctr" defTabSz="914400"/>
              <a:r>
                <a:rPr lang="fr-FR" b="1" dirty="0">
                  <a:solidFill>
                    <a:srgbClr val="44546A"/>
                  </a:solidFill>
                  <a:latin typeface="Malgun Gothic" panose="020B0503020000020004" pitchFamily="34" charset="-127"/>
                  <a:ea typeface="Malgun Gothic" panose="020B0503020000020004" pitchFamily="34" charset="-127"/>
                </a:rPr>
                <a:t>3</a:t>
              </a:r>
            </a:p>
          </p:txBody>
        </p:sp>
      </p:grpSp>
      <p:sp>
        <p:nvSpPr>
          <p:cNvPr id="10" name="Rectangle 9"/>
          <p:cNvSpPr/>
          <p:nvPr/>
        </p:nvSpPr>
        <p:spPr>
          <a:xfrm>
            <a:off x="1" y="-17253"/>
            <a:ext cx="1598045" cy="958578"/>
          </a:xfrm>
          <a:prstGeom prst="rect">
            <a:avLst/>
          </a:prstGeom>
          <a:solidFill>
            <a:srgbClr val="43456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fr-FR">
              <a:solidFill>
                <a:prstClr val="white"/>
              </a:solidFill>
            </a:endParaRPr>
          </a:p>
        </p:txBody>
      </p:sp>
      <p:pic>
        <p:nvPicPr>
          <p:cNvPr id="16" name="Image 15"/>
          <p:cNvPicPr>
            <a:picLocks noChangeAspect="1"/>
          </p:cNvPicPr>
          <p:nvPr/>
        </p:nvPicPr>
        <p:blipFill>
          <a:blip r:embed="rId3"/>
          <a:stretch>
            <a:fillRect/>
          </a:stretch>
        </p:blipFill>
        <p:spPr>
          <a:xfrm>
            <a:off x="120454" y="100740"/>
            <a:ext cx="1316499" cy="733499"/>
          </a:xfrm>
          <a:prstGeom prst="rect">
            <a:avLst/>
          </a:prstGeom>
        </p:spPr>
      </p:pic>
      <p:grpSp>
        <p:nvGrpSpPr>
          <p:cNvPr id="34" name="Groupe 33"/>
          <p:cNvGrpSpPr/>
          <p:nvPr/>
        </p:nvGrpSpPr>
        <p:grpSpPr>
          <a:xfrm>
            <a:off x="1914123" y="241050"/>
            <a:ext cx="350454" cy="457200"/>
            <a:chOff x="4761557" y="1279591"/>
            <a:chExt cx="467272" cy="457200"/>
          </a:xfrm>
        </p:grpSpPr>
        <p:sp>
          <p:nvSpPr>
            <p:cNvPr id="35" name="Ellipse 34"/>
            <p:cNvSpPr/>
            <p:nvPr/>
          </p:nvSpPr>
          <p:spPr>
            <a:xfrm>
              <a:off x="4761557" y="1279591"/>
              <a:ext cx="467272" cy="4572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fr-FR">
                <a:solidFill>
                  <a:prstClr val="white"/>
                </a:solidFill>
              </a:endParaRPr>
            </a:p>
          </p:txBody>
        </p:sp>
        <p:sp>
          <p:nvSpPr>
            <p:cNvPr id="36" name="ZoneTexte 35"/>
            <p:cNvSpPr txBox="1"/>
            <p:nvPr/>
          </p:nvSpPr>
          <p:spPr>
            <a:xfrm>
              <a:off x="4761557" y="1325117"/>
              <a:ext cx="467272" cy="366148"/>
            </a:xfrm>
            <a:prstGeom prst="rect">
              <a:avLst/>
            </a:prstGeom>
            <a:noFill/>
          </p:spPr>
          <p:txBody>
            <a:bodyPr wrap="square" rtlCol="0">
              <a:spAutoFit/>
            </a:bodyPr>
            <a:lstStyle/>
            <a:p>
              <a:pPr algn="ctr" defTabSz="914400"/>
              <a:r>
                <a:rPr lang="fr-FR" b="1" dirty="0">
                  <a:solidFill>
                    <a:srgbClr val="44546A"/>
                  </a:solidFill>
                  <a:latin typeface="Malgun Gothic" panose="020B0503020000020004" pitchFamily="34" charset="-127"/>
                  <a:ea typeface="Malgun Gothic" panose="020B0503020000020004" pitchFamily="34" charset="-127"/>
                </a:rPr>
                <a:t>1</a:t>
              </a:r>
            </a:p>
          </p:txBody>
        </p:sp>
      </p:grpSp>
      <p:sp>
        <p:nvSpPr>
          <p:cNvPr id="45" name="ZoneTexte 44"/>
          <p:cNvSpPr txBox="1"/>
          <p:nvPr/>
        </p:nvSpPr>
        <p:spPr>
          <a:xfrm>
            <a:off x="3266249" y="2282235"/>
            <a:ext cx="1947439" cy="523220"/>
          </a:xfrm>
          <a:prstGeom prst="rect">
            <a:avLst/>
          </a:prstGeom>
          <a:noFill/>
        </p:spPr>
        <p:txBody>
          <a:bodyPr wrap="square" rtlCol="0">
            <a:spAutoFit/>
          </a:bodyPr>
          <a:lstStyle/>
          <a:p>
            <a:pPr algn="ctr" defTabSz="914400"/>
            <a:r>
              <a:rPr lang="fr-FR" sz="1400" b="1" dirty="0">
                <a:solidFill>
                  <a:srgbClr val="F08272"/>
                </a:solidFill>
                <a:latin typeface="Arial" panose="020B0604020202020204" pitchFamily="34" charset="0"/>
                <a:ea typeface="MS Gothic" panose="020B0609070205080204" pitchFamily="49" charset="-128"/>
                <a:cs typeface="Arial" panose="020B0604020202020204" pitchFamily="34" charset="0"/>
              </a:rPr>
              <a:t>RECUEIL </a:t>
            </a:r>
          </a:p>
          <a:p>
            <a:pPr algn="ctr" defTabSz="914400"/>
            <a:r>
              <a:rPr lang="fr-FR" sz="1400" b="1" dirty="0">
                <a:solidFill>
                  <a:srgbClr val="F08272"/>
                </a:solidFill>
                <a:latin typeface="Arial" panose="020B0604020202020204" pitchFamily="34" charset="0"/>
                <a:ea typeface="MS Gothic" panose="020B0609070205080204" pitchFamily="49" charset="-128"/>
                <a:cs typeface="Arial" panose="020B0604020202020204" pitchFamily="34" charset="0"/>
              </a:rPr>
              <a:t>URINAIRE</a:t>
            </a:r>
          </a:p>
        </p:txBody>
      </p:sp>
      <p:pic>
        <p:nvPicPr>
          <p:cNvPr id="46" name="Image 45"/>
          <p:cNvPicPr>
            <a:picLocks noChangeAspect="1"/>
          </p:cNvPicPr>
          <p:nvPr/>
        </p:nvPicPr>
        <p:blipFill>
          <a:blip r:embed="rId4"/>
          <a:stretch>
            <a:fillRect/>
          </a:stretch>
        </p:blipFill>
        <p:spPr>
          <a:xfrm>
            <a:off x="3825800" y="1120820"/>
            <a:ext cx="740166" cy="942252"/>
          </a:xfrm>
          <a:prstGeom prst="rect">
            <a:avLst/>
          </a:prstGeom>
        </p:spPr>
      </p:pic>
      <p:sp>
        <p:nvSpPr>
          <p:cNvPr id="47" name="ZoneTexte 46"/>
          <p:cNvSpPr txBox="1"/>
          <p:nvPr/>
        </p:nvSpPr>
        <p:spPr>
          <a:xfrm>
            <a:off x="3371147" y="3164716"/>
            <a:ext cx="1793240" cy="3323987"/>
          </a:xfrm>
          <a:prstGeom prst="rect">
            <a:avLst/>
          </a:prstGeom>
          <a:noFill/>
        </p:spPr>
        <p:txBody>
          <a:bodyPr wrap="square" rtlCol="0">
            <a:spAutoFit/>
          </a:bodyPr>
          <a:lstStyle>
            <a:defPPr>
              <a:defRPr lang="fr-FR"/>
            </a:defPPr>
            <a:lvl1pPr algn="ctr">
              <a:defRPr sz="1400" spc="-150">
                <a:solidFill>
                  <a:schemeClr val="tx2"/>
                </a:solidFill>
                <a:latin typeface="Lucida Sans" panose="020B0602030504020204" pitchFamily="34" charset="0"/>
                <a:ea typeface="Malgun Gothic" panose="020B0503020000020004" pitchFamily="34" charset="-127"/>
              </a:defRPr>
            </a:lvl1pPr>
          </a:lstStyle>
          <a:p>
            <a:pPr defTabSz="914400"/>
            <a:r>
              <a:rPr lang="fr-FR" i="1" spc="-130" dirty="0">
                <a:solidFill>
                  <a:srgbClr val="44546A"/>
                </a:solidFill>
                <a:latin typeface="Arial" panose="020B0604020202020204" pitchFamily="34" charset="0"/>
                <a:cs typeface="Arial" panose="020B0604020202020204" pitchFamily="34" charset="0"/>
              </a:rPr>
              <a:t>Dates</a:t>
            </a:r>
          </a:p>
          <a:p>
            <a:pPr defTabSz="914400"/>
            <a:endParaRPr lang="fr-FR" spc="-130" dirty="0">
              <a:solidFill>
                <a:srgbClr val="44546A"/>
              </a:solidFill>
              <a:latin typeface="Arial" panose="020B0604020202020204" pitchFamily="34" charset="0"/>
              <a:cs typeface="Arial" panose="020B0604020202020204" pitchFamily="34" charset="0"/>
            </a:endParaRPr>
          </a:p>
          <a:p>
            <a:pPr defTabSz="914400"/>
            <a:r>
              <a:rPr lang="fr-FR" spc="-130" dirty="0">
                <a:solidFill>
                  <a:srgbClr val="44546A"/>
                </a:solidFill>
                <a:latin typeface="Arial" panose="020B0604020202020204" pitchFamily="34" charset="0"/>
                <a:cs typeface="Arial" panose="020B0604020202020204" pitchFamily="34" charset="0"/>
              </a:rPr>
              <a:t>Préciser lieux de réalisation (</a:t>
            </a:r>
            <a:r>
              <a:rPr lang="fr-FR" i="1" spc="-130" dirty="0">
                <a:solidFill>
                  <a:srgbClr val="44546A"/>
                </a:solidFill>
                <a:latin typeface="Arial" panose="020B0604020202020204" pitchFamily="34" charset="0"/>
                <a:cs typeface="Arial" panose="020B0604020202020204" pitchFamily="34" charset="0"/>
              </a:rPr>
              <a:t>au travail, à l’infirmerie ou au SST</a:t>
            </a:r>
            <a:r>
              <a:rPr lang="fr-FR" spc="-130" dirty="0">
                <a:solidFill>
                  <a:srgbClr val="44546A"/>
                </a:solidFill>
                <a:latin typeface="Arial" panose="020B0604020202020204" pitchFamily="34" charset="0"/>
                <a:cs typeface="Arial" panose="020B0604020202020204" pitchFamily="34" charset="0"/>
              </a:rPr>
              <a:t>)</a:t>
            </a:r>
          </a:p>
          <a:p>
            <a:pPr defTabSz="914400"/>
            <a:endParaRPr lang="fr-FR" spc="-130" dirty="0">
              <a:solidFill>
                <a:srgbClr val="44546A"/>
              </a:solidFill>
              <a:latin typeface="Arial" panose="020B0604020202020204" pitchFamily="34" charset="0"/>
              <a:cs typeface="Arial" panose="020B0604020202020204" pitchFamily="34" charset="0"/>
            </a:endParaRPr>
          </a:p>
          <a:p>
            <a:pPr defTabSz="914400"/>
            <a:endParaRPr lang="fr-FR" spc="-130" dirty="0">
              <a:solidFill>
                <a:srgbClr val="44546A"/>
              </a:solidFill>
              <a:latin typeface="Arial" panose="020B0604020202020204" pitchFamily="34" charset="0"/>
              <a:cs typeface="Arial" panose="020B0604020202020204" pitchFamily="34" charset="0"/>
            </a:endParaRPr>
          </a:p>
          <a:p>
            <a:pPr defTabSz="914400"/>
            <a:r>
              <a:rPr lang="fr-FR" spc="-130" dirty="0">
                <a:solidFill>
                  <a:srgbClr val="44546A"/>
                </a:solidFill>
                <a:latin typeface="Arial" panose="020B0604020202020204" pitchFamily="34" charset="0"/>
                <a:cs typeface="Arial" panose="020B0604020202020204" pitchFamily="34" charset="0"/>
              </a:rPr>
              <a:t>Préciser  quelques modalités :</a:t>
            </a:r>
          </a:p>
          <a:p>
            <a:pPr defTabSz="914400"/>
            <a:r>
              <a:rPr lang="fr-FR" i="1" spc="-130" dirty="0">
                <a:solidFill>
                  <a:srgbClr val="44546A"/>
                </a:solidFill>
                <a:latin typeface="Arial" panose="020B0604020202020204" pitchFamily="34" charset="0"/>
                <a:cs typeface="Arial" panose="020B0604020202020204" pitchFamily="34" charset="0"/>
              </a:rPr>
              <a:t>Après changement de tenue et lavage des mains</a:t>
            </a:r>
          </a:p>
          <a:p>
            <a:pPr defTabSz="914400"/>
            <a:r>
              <a:rPr lang="fr-FR" i="1" spc="-130" dirty="0">
                <a:solidFill>
                  <a:srgbClr val="44546A"/>
                </a:solidFill>
                <a:latin typeface="Arial" panose="020B0604020202020204" pitchFamily="34" charset="0"/>
                <a:cs typeface="Arial" panose="020B0604020202020204" pitchFamily="34" charset="0"/>
              </a:rPr>
              <a:t>Avant/après prise de poste…</a:t>
            </a:r>
          </a:p>
          <a:p>
            <a:pPr defTabSz="914400"/>
            <a:endParaRPr lang="fr-FR" spc="-130" dirty="0">
              <a:solidFill>
                <a:srgbClr val="44546A"/>
              </a:solidFill>
              <a:latin typeface="Arial" panose="020B0604020202020204" pitchFamily="34" charset="0"/>
              <a:cs typeface="Arial" panose="020B0604020202020204" pitchFamily="34" charset="0"/>
            </a:endParaRPr>
          </a:p>
        </p:txBody>
      </p:sp>
      <p:grpSp>
        <p:nvGrpSpPr>
          <p:cNvPr id="48" name="Groupe 47"/>
          <p:cNvGrpSpPr/>
          <p:nvPr/>
        </p:nvGrpSpPr>
        <p:grpSpPr>
          <a:xfrm>
            <a:off x="8046838" y="265383"/>
            <a:ext cx="350454" cy="457200"/>
            <a:chOff x="4761557" y="1279591"/>
            <a:chExt cx="467272" cy="457200"/>
          </a:xfrm>
        </p:grpSpPr>
        <p:sp>
          <p:nvSpPr>
            <p:cNvPr id="49" name="Ellipse 48"/>
            <p:cNvSpPr/>
            <p:nvPr/>
          </p:nvSpPr>
          <p:spPr>
            <a:xfrm>
              <a:off x="4761557" y="1279591"/>
              <a:ext cx="467272" cy="457200"/>
            </a:xfrm>
            <a:prstGeom prst="ellipse">
              <a:avLst/>
            </a:prstGeom>
            <a:solidFill>
              <a:schemeClr val="bg1"/>
            </a:solid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defTabSz="914400"/>
              <a:endParaRPr lang="fr-FR">
                <a:solidFill>
                  <a:prstClr val="white"/>
                </a:solidFill>
              </a:endParaRPr>
            </a:p>
          </p:txBody>
        </p:sp>
        <p:sp>
          <p:nvSpPr>
            <p:cNvPr id="50" name="ZoneTexte 49"/>
            <p:cNvSpPr txBox="1"/>
            <p:nvPr/>
          </p:nvSpPr>
          <p:spPr>
            <a:xfrm>
              <a:off x="4761557" y="1325117"/>
              <a:ext cx="467272" cy="366148"/>
            </a:xfrm>
            <a:prstGeom prst="rect">
              <a:avLst/>
            </a:prstGeom>
            <a:noFill/>
          </p:spPr>
          <p:txBody>
            <a:bodyPr wrap="square" rtlCol="0">
              <a:spAutoFit/>
            </a:bodyPr>
            <a:lstStyle/>
            <a:p>
              <a:pPr algn="ctr" defTabSz="914400"/>
              <a:r>
                <a:rPr lang="fr-FR" b="1" dirty="0">
                  <a:solidFill>
                    <a:srgbClr val="44546A"/>
                  </a:solidFill>
                  <a:latin typeface="Malgun Gothic" panose="020B0503020000020004" pitchFamily="34" charset="-127"/>
                  <a:ea typeface="Malgun Gothic" panose="020B0503020000020004" pitchFamily="34" charset="-127"/>
                </a:rPr>
                <a:t>4</a:t>
              </a:r>
            </a:p>
          </p:txBody>
        </p:sp>
      </p:grpSp>
      <p:cxnSp>
        <p:nvCxnSpPr>
          <p:cNvPr id="51" name="Connecteur droit 50"/>
          <p:cNvCxnSpPr/>
          <p:nvPr/>
        </p:nvCxnSpPr>
        <p:spPr>
          <a:xfrm>
            <a:off x="5164387" y="1233698"/>
            <a:ext cx="32349" cy="4733474"/>
          </a:xfrm>
          <a:prstGeom prst="line">
            <a:avLst/>
          </a:prstGeom>
          <a:ln w="19050">
            <a:solidFill>
              <a:schemeClr val="accent3">
                <a:lumMod val="40000"/>
                <a:lumOff val="60000"/>
              </a:schemeClr>
            </a:solidFill>
            <a:prstDash val="dash"/>
          </a:ln>
        </p:spPr>
        <p:style>
          <a:lnRef idx="1">
            <a:schemeClr val="accent3"/>
          </a:lnRef>
          <a:fillRef idx="0">
            <a:schemeClr val="accent3"/>
          </a:fillRef>
          <a:effectRef idx="0">
            <a:schemeClr val="accent3"/>
          </a:effectRef>
          <a:fontRef idx="minor">
            <a:schemeClr val="tx1"/>
          </a:fontRef>
        </p:style>
      </p:cxnSp>
      <p:cxnSp>
        <p:nvCxnSpPr>
          <p:cNvPr id="52" name="Connecteur droit 51"/>
          <p:cNvCxnSpPr/>
          <p:nvPr/>
        </p:nvCxnSpPr>
        <p:spPr>
          <a:xfrm>
            <a:off x="7118968" y="1377940"/>
            <a:ext cx="32349" cy="4733474"/>
          </a:xfrm>
          <a:prstGeom prst="line">
            <a:avLst/>
          </a:prstGeom>
          <a:ln w="19050">
            <a:solidFill>
              <a:schemeClr val="accent3">
                <a:lumMod val="40000"/>
                <a:lumOff val="60000"/>
              </a:schemeClr>
            </a:solidFill>
            <a:prstDash val="dash"/>
          </a:ln>
        </p:spPr>
        <p:style>
          <a:lnRef idx="1">
            <a:schemeClr val="accent3"/>
          </a:lnRef>
          <a:fillRef idx="0">
            <a:schemeClr val="accent3"/>
          </a:fillRef>
          <a:effectRef idx="0">
            <a:schemeClr val="accent3"/>
          </a:effectRef>
          <a:fontRef idx="minor">
            <a:schemeClr val="tx1"/>
          </a:fontRef>
        </p:style>
      </p:cxnSp>
      <p:sp>
        <p:nvSpPr>
          <p:cNvPr id="54" name="ZoneTexte 53"/>
          <p:cNvSpPr txBox="1"/>
          <p:nvPr/>
        </p:nvSpPr>
        <p:spPr>
          <a:xfrm>
            <a:off x="5196735" y="3634826"/>
            <a:ext cx="1938407" cy="2031325"/>
          </a:xfrm>
          <a:prstGeom prst="rect">
            <a:avLst/>
          </a:prstGeom>
          <a:noFill/>
        </p:spPr>
        <p:txBody>
          <a:bodyPr wrap="square" rtlCol="0">
            <a:spAutoFit/>
          </a:bodyPr>
          <a:lstStyle>
            <a:defPPr>
              <a:defRPr lang="fr-FR"/>
            </a:defPPr>
            <a:lvl1pPr algn="ctr">
              <a:defRPr sz="1400" spc="-150">
                <a:solidFill>
                  <a:schemeClr val="tx2"/>
                </a:solidFill>
                <a:latin typeface="Lucida Sans" panose="020B0602030504020204" pitchFamily="34" charset="0"/>
                <a:ea typeface="Malgun Gothic" panose="020B0503020000020004" pitchFamily="34" charset="-127"/>
              </a:defRPr>
            </a:lvl1pPr>
          </a:lstStyle>
          <a:p>
            <a:pPr defTabSz="914400"/>
            <a:r>
              <a:rPr lang="fr-FR" spc="-130" dirty="0">
                <a:solidFill>
                  <a:srgbClr val="44546A"/>
                </a:solidFill>
                <a:latin typeface="Arial" panose="020B0604020202020204" pitchFamily="34" charset="0"/>
                <a:cs typeface="Arial" panose="020B0604020202020204" pitchFamily="34" charset="0"/>
              </a:rPr>
              <a:t>Conservation des urines </a:t>
            </a:r>
          </a:p>
          <a:p>
            <a:pPr defTabSz="914400"/>
            <a:r>
              <a:rPr lang="fr-FR" spc="-130" dirty="0">
                <a:solidFill>
                  <a:srgbClr val="44546A"/>
                </a:solidFill>
                <a:latin typeface="Arial" panose="020B0604020202020204" pitchFamily="34" charset="0"/>
                <a:cs typeface="Arial" panose="020B0604020202020204" pitchFamily="34" charset="0"/>
              </a:rPr>
              <a:t>au frigo avant envoi au laboratoire</a:t>
            </a:r>
          </a:p>
          <a:p>
            <a:pPr defTabSz="914400"/>
            <a:endParaRPr lang="fr-FR" spc="-130" dirty="0">
              <a:solidFill>
                <a:srgbClr val="44546A"/>
              </a:solidFill>
              <a:latin typeface="Arial" panose="020B0604020202020204" pitchFamily="34" charset="0"/>
              <a:cs typeface="Arial" panose="020B0604020202020204" pitchFamily="34" charset="0"/>
            </a:endParaRPr>
          </a:p>
          <a:p>
            <a:pPr defTabSz="914400"/>
            <a:endParaRPr lang="fr-FR" spc="-130" dirty="0">
              <a:solidFill>
                <a:srgbClr val="44546A"/>
              </a:solidFill>
              <a:latin typeface="Arial" panose="020B0604020202020204" pitchFamily="34" charset="0"/>
              <a:cs typeface="Arial" panose="020B0604020202020204" pitchFamily="34" charset="0"/>
            </a:endParaRPr>
          </a:p>
          <a:p>
            <a:pPr defTabSz="914400"/>
            <a:r>
              <a:rPr lang="fr-FR" spc="-130" dirty="0">
                <a:solidFill>
                  <a:srgbClr val="44546A"/>
                </a:solidFill>
                <a:latin typeface="Arial" panose="020B0604020202020204" pitchFamily="34" charset="0"/>
                <a:cs typeface="Arial" panose="020B0604020202020204" pitchFamily="34" charset="0"/>
              </a:rPr>
              <a:t>Envoi au laboratoire </a:t>
            </a:r>
          </a:p>
          <a:p>
            <a:pPr defTabSz="914400"/>
            <a:r>
              <a:rPr lang="fr-FR" spc="-130" dirty="0">
                <a:solidFill>
                  <a:srgbClr val="44546A"/>
                </a:solidFill>
                <a:latin typeface="Arial" panose="020B0604020202020204" pitchFamily="34" charset="0"/>
                <a:cs typeface="Arial" panose="020B0604020202020204" pitchFamily="34" charset="0"/>
              </a:rPr>
              <a:t>par transporteur spécialisé</a:t>
            </a:r>
          </a:p>
          <a:p>
            <a:pPr defTabSz="914400"/>
            <a:endParaRPr lang="fr-FR" spc="-130" dirty="0">
              <a:solidFill>
                <a:srgbClr val="44546A"/>
              </a:solidFill>
            </a:endParaRPr>
          </a:p>
          <a:p>
            <a:pPr defTabSz="914400"/>
            <a:endParaRPr lang="fr-FR" spc="-130" dirty="0">
              <a:solidFill>
                <a:srgbClr val="44546A"/>
              </a:solidFill>
            </a:endParaRPr>
          </a:p>
        </p:txBody>
      </p:sp>
      <p:sp>
        <p:nvSpPr>
          <p:cNvPr id="55" name="ZoneTexte 54"/>
          <p:cNvSpPr txBox="1"/>
          <p:nvPr/>
        </p:nvSpPr>
        <p:spPr>
          <a:xfrm>
            <a:off x="5287329" y="2295422"/>
            <a:ext cx="1692886" cy="523220"/>
          </a:xfrm>
          <a:prstGeom prst="rect">
            <a:avLst/>
          </a:prstGeom>
          <a:noFill/>
        </p:spPr>
        <p:txBody>
          <a:bodyPr wrap="square" rtlCol="0">
            <a:spAutoFit/>
          </a:bodyPr>
          <a:lstStyle/>
          <a:p>
            <a:pPr algn="ctr" defTabSz="914400"/>
            <a:r>
              <a:rPr lang="fr-FR" sz="1400" b="1" dirty="0">
                <a:solidFill>
                  <a:srgbClr val="F08272"/>
                </a:solidFill>
                <a:latin typeface="Arial" panose="020B0604020202020204" pitchFamily="34" charset="0"/>
                <a:ea typeface="MS Gothic" panose="020B0609070205080204" pitchFamily="49" charset="-128"/>
                <a:cs typeface="Arial" panose="020B0604020202020204" pitchFamily="34" charset="0"/>
              </a:rPr>
              <a:t>ENVOI AU</a:t>
            </a:r>
          </a:p>
          <a:p>
            <a:pPr algn="ctr" defTabSz="914400"/>
            <a:r>
              <a:rPr lang="fr-FR" sz="1400" b="1" dirty="0">
                <a:solidFill>
                  <a:srgbClr val="F08272"/>
                </a:solidFill>
                <a:latin typeface="Arial" panose="020B0604020202020204" pitchFamily="34" charset="0"/>
                <a:ea typeface="MS Gothic" panose="020B0609070205080204" pitchFamily="49" charset="-128"/>
                <a:cs typeface="Arial" panose="020B0604020202020204" pitchFamily="34" charset="0"/>
              </a:rPr>
              <a:t>LABORATOIRE</a:t>
            </a:r>
          </a:p>
        </p:txBody>
      </p:sp>
      <p:pic>
        <p:nvPicPr>
          <p:cNvPr id="56" name="Image 55"/>
          <p:cNvPicPr>
            <a:picLocks noChangeAspect="1"/>
          </p:cNvPicPr>
          <p:nvPr/>
        </p:nvPicPr>
        <p:blipFill>
          <a:blip r:embed="rId5"/>
          <a:stretch>
            <a:fillRect/>
          </a:stretch>
        </p:blipFill>
        <p:spPr>
          <a:xfrm>
            <a:off x="5300437" y="1120820"/>
            <a:ext cx="1412353" cy="858139"/>
          </a:xfrm>
          <a:prstGeom prst="rect">
            <a:avLst/>
          </a:prstGeom>
        </p:spPr>
      </p:pic>
      <p:pic>
        <p:nvPicPr>
          <p:cNvPr id="57" name="Image 56"/>
          <p:cNvPicPr>
            <a:picLocks noChangeAspect="1"/>
          </p:cNvPicPr>
          <p:nvPr/>
        </p:nvPicPr>
        <p:blipFill>
          <a:blip r:embed="rId6"/>
          <a:stretch>
            <a:fillRect/>
          </a:stretch>
        </p:blipFill>
        <p:spPr>
          <a:xfrm>
            <a:off x="7556848" y="1112312"/>
            <a:ext cx="905780" cy="963596"/>
          </a:xfrm>
          <a:prstGeom prst="rect">
            <a:avLst/>
          </a:prstGeom>
        </p:spPr>
      </p:pic>
      <p:sp>
        <p:nvSpPr>
          <p:cNvPr id="58" name="ZoneTexte 57"/>
          <p:cNvSpPr txBox="1"/>
          <p:nvPr/>
        </p:nvSpPr>
        <p:spPr>
          <a:xfrm>
            <a:off x="7430992" y="2296410"/>
            <a:ext cx="1310568" cy="307777"/>
          </a:xfrm>
          <a:prstGeom prst="rect">
            <a:avLst/>
          </a:prstGeom>
          <a:noFill/>
        </p:spPr>
        <p:txBody>
          <a:bodyPr wrap="square" rtlCol="0">
            <a:spAutoFit/>
          </a:bodyPr>
          <a:lstStyle/>
          <a:p>
            <a:pPr algn="ctr" defTabSz="914400"/>
            <a:r>
              <a:rPr lang="fr-FR" sz="1400" b="1" dirty="0">
                <a:solidFill>
                  <a:srgbClr val="F08272"/>
                </a:solidFill>
                <a:latin typeface="Arial" panose="020B0604020202020204" pitchFamily="34" charset="0"/>
                <a:ea typeface="MS Gothic" panose="020B0609070205080204" pitchFamily="49" charset="-128"/>
                <a:cs typeface="Arial" panose="020B0604020202020204" pitchFamily="34" charset="0"/>
              </a:rPr>
              <a:t>RESULTATS</a:t>
            </a:r>
          </a:p>
        </p:txBody>
      </p:sp>
      <p:pic>
        <p:nvPicPr>
          <p:cNvPr id="59" name="Image 58"/>
          <p:cNvPicPr>
            <a:picLocks noChangeAspect="1"/>
          </p:cNvPicPr>
          <p:nvPr/>
        </p:nvPicPr>
        <p:blipFill>
          <a:blip r:embed="rId7"/>
          <a:stretch>
            <a:fillRect/>
          </a:stretch>
        </p:blipFill>
        <p:spPr>
          <a:xfrm rot="5400000">
            <a:off x="2239896" y="4315572"/>
            <a:ext cx="343585" cy="4836319"/>
          </a:xfrm>
          <a:prstGeom prst="rect">
            <a:avLst/>
          </a:prstGeom>
        </p:spPr>
      </p:pic>
      <p:pic>
        <p:nvPicPr>
          <p:cNvPr id="60" name="Image 59"/>
          <p:cNvPicPr>
            <a:picLocks noChangeAspect="1"/>
          </p:cNvPicPr>
          <p:nvPr/>
        </p:nvPicPr>
        <p:blipFill>
          <a:blip r:embed="rId8"/>
          <a:stretch>
            <a:fillRect/>
          </a:stretch>
        </p:blipFill>
        <p:spPr>
          <a:xfrm>
            <a:off x="4816431" y="6561938"/>
            <a:ext cx="4327569" cy="343587"/>
          </a:xfrm>
          <a:prstGeom prst="rect">
            <a:avLst/>
          </a:prstGeom>
        </p:spPr>
      </p:pic>
      <p:sp>
        <p:nvSpPr>
          <p:cNvPr id="61" name="ZoneTexte 60"/>
          <p:cNvSpPr txBox="1"/>
          <p:nvPr/>
        </p:nvSpPr>
        <p:spPr>
          <a:xfrm>
            <a:off x="7135142" y="2862167"/>
            <a:ext cx="1992682" cy="3108543"/>
          </a:xfrm>
          <a:prstGeom prst="rect">
            <a:avLst/>
          </a:prstGeom>
          <a:noFill/>
        </p:spPr>
        <p:txBody>
          <a:bodyPr wrap="square" rtlCol="0">
            <a:spAutoFit/>
          </a:bodyPr>
          <a:lstStyle>
            <a:defPPr>
              <a:defRPr lang="fr-FR"/>
            </a:defPPr>
            <a:lvl1pPr algn="ctr">
              <a:defRPr sz="1400" spc="-150">
                <a:solidFill>
                  <a:schemeClr val="tx2"/>
                </a:solidFill>
                <a:latin typeface="Lucida Sans" panose="020B0602030504020204" pitchFamily="34" charset="0"/>
                <a:ea typeface="Malgun Gothic" panose="020B0503020000020004" pitchFamily="34" charset="-127"/>
              </a:defRPr>
            </a:lvl1pPr>
          </a:lstStyle>
          <a:p>
            <a:pPr defTabSz="914400"/>
            <a:r>
              <a:rPr lang="fr-FR" b="1" spc="-130" dirty="0">
                <a:solidFill>
                  <a:srgbClr val="44546A"/>
                </a:solidFill>
              </a:rPr>
              <a:t>Restitution collective </a:t>
            </a:r>
          </a:p>
          <a:p>
            <a:pPr defTabSz="914400"/>
            <a:r>
              <a:rPr lang="fr-FR" spc="-130" dirty="0">
                <a:solidFill>
                  <a:srgbClr val="44546A"/>
                </a:solidFill>
              </a:rPr>
              <a:t>de manière </a:t>
            </a:r>
            <a:r>
              <a:rPr lang="fr-FR" spc="-130" dirty="0" err="1">
                <a:solidFill>
                  <a:srgbClr val="44546A"/>
                </a:solidFill>
              </a:rPr>
              <a:t>anonymisée</a:t>
            </a:r>
            <a:r>
              <a:rPr lang="fr-FR" spc="-130" dirty="0">
                <a:solidFill>
                  <a:srgbClr val="44546A"/>
                </a:solidFill>
              </a:rPr>
              <a:t> : </a:t>
            </a:r>
            <a:r>
              <a:rPr lang="fr-FR" i="1" spc="-130" dirty="0">
                <a:solidFill>
                  <a:srgbClr val="44546A"/>
                </a:solidFill>
                <a:latin typeface="Arial" panose="020B0604020202020204" pitchFamily="34" charset="0"/>
                <a:cs typeface="Arial" panose="020B0604020202020204" pitchFamily="34" charset="0"/>
              </a:rPr>
              <a:t>Date de présentation</a:t>
            </a:r>
          </a:p>
          <a:p>
            <a:pPr defTabSz="914400"/>
            <a:endParaRPr lang="fr-FR" spc="-130" dirty="0">
              <a:solidFill>
                <a:srgbClr val="44546A"/>
              </a:solidFill>
            </a:endParaRPr>
          </a:p>
          <a:p>
            <a:pPr defTabSz="914400"/>
            <a:endParaRPr lang="fr-FR" spc="-130" dirty="0">
              <a:solidFill>
                <a:srgbClr val="44546A"/>
              </a:solidFill>
            </a:endParaRPr>
          </a:p>
          <a:p>
            <a:pPr defTabSz="914400"/>
            <a:endParaRPr lang="fr-FR" spc="-130" dirty="0">
              <a:solidFill>
                <a:srgbClr val="44546A"/>
              </a:solidFill>
            </a:endParaRPr>
          </a:p>
          <a:p>
            <a:pPr defTabSz="914400"/>
            <a:endParaRPr lang="fr-FR" spc="-130" dirty="0">
              <a:solidFill>
                <a:srgbClr val="44546A"/>
              </a:solidFill>
            </a:endParaRPr>
          </a:p>
          <a:p>
            <a:pPr defTabSz="914400"/>
            <a:r>
              <a:rPr lang="fr-FR" b="1" spc="-130" dirty="0">
                <a:solidFill>
                  <a:srgbClr val="44546A"/>
                </a:solidFill>
              </a:rPr>
              <a:t>Restitution  individuelle </a:t>
            </a:r>
            <a:r>
              <a:rPr lang="fr-FR" spc="-130" dirty="0">
                <a:solidFill>
                  <a:srgbClr val="44546A"/>
                </a:solidFill>
              </a:rPr>
              <a:t>avec l’infirmier/</a:t>
            </a:r>
            <a:r>
              <a:rPr lang="fr-FR" spc="-130" dirty="0" err="1">
                <a:solidFill>
                  <a:srgbClr val="44546A"/>
                </a:solidFill>
              </a:rPr>
              <a:t>ière</a:t>
            </a:r>
            <a:r>
              <a:rPr lang="fr-FR" spc="-130" dirty="0">
                <a:solidFill>
                  <a:srgbClr val="44546A"/>
                </a:solidFill>
              </a:rPr>
              <a:t> santé travail ou le médecin du travail lors de la visite médicale (ou autre)</a:t>
            </a:r>
          </a:p>
          <a:p>
            <a:pPr defTabSz="914400"/>
            <a:endParaRPr lang="fr-FR" spc="-130" dirty="0">
              <a:solidFill>
                <a:srgbClr val="44546A"/>
              </a:solidFill>
            </a:endParaRPr>
          </a:p>
          <a:p>
            <a:pPr defTabSz="914400"/>
            <a:endParaRPr lang="fr-FR" spc="-130" dirty="0">
              <a:solidFill>
                <a:srgbClr val="44546A"/>
              </a:solidFill>
            </a:endParaRPr>
          </a:p>
        </p:txBody>
      </p:sp>
      <p:pic>
        <p:nvPicPr>
          <p:cNvPr id="62" name="Image 61"/>
          <p:cNvPicPr>
            <a:picLocks noChangeAspect="1"/>
          </p:cNvPicPr>
          <p:nvPr/>
        </p:nvPicPr>
        <p:blipFill>
          <a:blip r:embed="rId9"/>
          <a:stretch>
            <a:fillRect/>
          </a:stretch>
        </p:blipFill>
        <p:spPr>
          <a:xfrm>
            <a:off x="1973694" y="1112312"/>
            <a:ext cx="755814" cy="954712"/>
          </a:xfrm>
          <a:prstGeom prst="rect">
            <a:avLst/>
          </a:prstGeom>
        </p:spPr>
      </p:pic>
      <p:sp>
        <p:nvSpPr>
          <p:cNvPr id="2" name="Rectangle 1"/>
          <p:cNvSpPr/>
          <p:nvPr/>
        </p:nvSpPr>
        <p:spPr>
          <a:xfrm>
            <a:off x="458070" y="677057"/>
            <a:ext cx="602537" cy="6305308"/>
          </a:xfrm>
          <a:prstGeom prst="rect">
            <a:avLst/>
          </a:prstGeom>
          <a:noFill/>
        </p:spPr>
        <p:txBody>
          <a:bodyPr vert="wordArtVert" wrap="square" lIns="91440" tIns="45720" rIns="91440" bIns="45720">
            <a:spAutoFit/>
          </a:bodyPr>
          <a:lstStyle/>
          <a:p>
            <a:pPr algn="ctr"/>
            <a:r>
              <a:rPr lang="fr-FR" sz="2500" b="1" dirty="0">
                <a:ln w="12700">
                  <a:solidFill>
                    <a:schemeClr val="tx2">
                      <a:satMod val="155000"/>
                    </a:schemeClr>
                  </a:solidFill>
                  <a:prstDash val="solid"/>
                </a:ln>
                <a:solidFill>
                  <a:srgbClr val="43456D"/>
                </a:solidFill>
                <a:effectLst>
                  <a:outerShdw blurRad="41275" dist="20320" dir="1800000" algn="tl" rotWithShape="0">
                    <a:srgbClr val="000000">
                      <a:alpha val="40000"/>
                    </a:srgbClr>
                  </a:outerShdw>
                </a:effectLst>
                <a:latin typeface="Arial" panose="020B0604020202020204" pitchFamily="34" charset="0"/>
                <a:cs typeface="Arial" panose="020B0604020202020204" pitchFamily="34" charset="0"/>
              </a:rPr>
              <a:t>METHODOLOGIE</a:t>
            </a:r>
            <a:endParaRPr lang="fr-FR" sz="2500" b="1" cap="none" spc="0" dirty="0">
              <a:ln w="12700">
                <a:solidFill>
                  <a:schemeClr val="tx2">
                    <a:satMod val="155000"/>
                  </a:schemeClr>
                </a:solidFill>
                <a:prstDash val="solid"/>
              </a:ln>
              <a:solidFill>
                <a:srgbClr val="43456D"/>
              </a:solidFill>
              <a:effectLst>
                <a:outerShdw blurRad="41275" dist="20320" dir="1800000" algn="tl" rotWithShape="0">
                  <a:srgbClr val="000000">
                    <a:alpha val="40000"/>
                  </a:srgbClr>
                </a:outerShdw>
              </a:effectLst>
              <a:latin typeface="Arial" panose="020B0604020202020204" pitchFamily="34" charset="0"/>
              <a:cs typeface="Arial" panose="020B0604020202020204" pitchFamily="34" charset="0"/>
            </a:endParaRPr>
          </a:p>
        </p:txBody>
      </p:sp>
      <p:sp>
        <p:nvSpPr>
          <p:cNvPr id="40" name="Espace réservé du pied de page 4"/>
          <p:cNvSpPr>
            <a:spLocks noGrp="1"/>
          </p:cNvSpPr>
          <p:nvPr>
            <p:ph type="ftr" sz="quarter" idx="4294967295"/>
          </p:nvPr>
        </p:nvSpPr>
        <p:spPr>
          <a:xfrm>
            <a:off x="2781300" y="6368606"/>
            <a:ext cx="3086100" cy="365125"/>
          </a:xfrm>
          <a:prstGeom prst="rect">
            <a:avLst/>
          </a:prstGeom>
        </p:spPr>
        <p:txBody>
          <a:bodyPr/>
          <a:lstStyle/>
          <a:p>
            <a:pPr lvl="0" algn="ctr"/>
            <a:r>
              <a:rPr lang="fr-FR" sz="1200" dirty="0">
                <a:solidFill>
                  <a:srgbClr val="F08272"/>
                </a:solidFill>
                <a:latin typeface="Arial"/>
              </a:rPr>
              <a:t>Restitution Campagne </a:t>
            </a:r>
            <a:r>
              <a:rPr lang="fr-FR" sz="1200" dirty="0" err="1">
                <a:solidFill>
                  <a:srgbClr val="F08272"/>
                </a:solidFill>
                <a:latin typeface="Arial"/>
              </a:rPr>
              <a:t>Chromuries</a:t>
            </a:r>
            <a:r>
              <a:rPr lang="fr-FR" sz="1200" dirty="0">
                <a:solidFill>
                  <a:srgbClr val="F08272"/>
                </a:solidFill>
                <a:latin typeface="Arial"/>
              </a:rPr>
              <a:t> – date</a:t>
            </a:r>
          </a:p>
        </p:txBody>
      </p:sp>
      <p:pic>
        <p:nvPicPr>
          <p:cNvPr id="41" name="Image 40"/>
          <p:cNvPicPr>
            <a:picLocks noChangeAspect="1"/>
          </p:cNvPicPr>
          <p:nvPr/>
        </p:nvPicPr>
        <p:blipFill>
          <a:blip r:embed="rId10"/>
          <a:stretch>
            <a:fillRect/>
          </a:stretch>
        </p:blipFill>
        <p:spPr>
          <a:xfrm>
            <a:off x="7772351" y="3638298"/>
            <a:ext cx="690395" cy="674793"/>
          </a:xfrm>
          <a:prstGeom prst="rect">
            <a:avLst/>
          </a:prstGeom>
        </p:spPr>
      </p:pic>
      <p:pic>
        <p:nvPicPr>
          <p:cNvPr id="42" name="Image 41"/>
          <p:cNvPicPr>
            <a:picLocks noChangeAspect="1"/>
          </p:cNvPicPr>
          <p:nvPr/>
        </p:nvPicPr>
        <p:blipFill rotWithShape="1">
          <a:blip r:embed="rId11"/>
          <a:srcRect t="9751" b="12091"/>
          <a:stretch/>
        </p:blipFill>
        <p:spPr>
          <a:xfrm>
            <a:off x="7772351" y="5642393"/>
            <a:ext cx="863396" cy="762383"/>
          </a:xfrm>
          <a:prstGeom prst="rect">
            <a:avLst/>
          </a:prstGeom>
        </p:spPr>
      </p:pic>
    </p:spTree>
    <p:extLst>
      <p:ext uri="{BB962C8B-B14F-4D97-AF65-F5344CB8AC3E}">
        <p14:creationId xmlns:p14="http://schemas.microsoft.com/office/powerpoint/2010/main" val="258760113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numéro de diapositive 2"/>
          <p:cNvSpPr>
            <a:spLocks noGrp="1"/>
          </p:cNvSpPr>
          <p:nvPr>
            <p:ph type="sldNum" sz="quarter" idx="12"/>
          </p:nvPr>
        </p:nvSpPr>
        <p:spPr/>
        <p:txBody>
          <a:bodyPr/>
          <a:lstStyle/>
          <a:p>
            <a:fld id="{472CEB71-44AE-45EF-B191-E46C26518419}" type="slidenum">
              <a:rPr lang="fr-FR" smtClean="0"/>
              <a:pPr/>
              <a:t>4</a:t>
            </a:fld>
            <a:endParaRPr lang="fr-FR" dirty="0"/>
          </a:p>
        </p:txBody>
      </p:sp>
      <p:sp>
        <p:nvSpPr>
          <p:cNvPr id="4" name="Titre 3"/>
          <p:cNvSpPr>
            <a:spLocks noGrp="1"/>
          </p:cNvSpPr>
          <p:nvPr>
            <p:ph type="title"/>
          </p:nvPr>
        </p:nvSpPr>
        <p:spPr/>
        <p:txBody>
          <a:bodyPr/>
          <a:lstStyle/>
          <a:p>
            <a:r>
              <a:rPr lang="fr-FR" dirty="0"/>
              <a:t>POPULATION - CIBLE</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7" name="Espace réservé du contenu 1"/>
          <p:cNvSpPr>
            <a:spLocks noGrp="1"/>
          </p:cNvSpPr>
          <p:nvPr>
            <p:ph idx="1"/>
          </p:nvPr>
        </p:nvSpPr>
        <p:spPr>
          <a:xfrm>
            <a:off x="457200" y="1532021"/>
            <a:ext cx="8229600" cy="4642269"/>
          </a:xfrm>
        </p:spPr>
        <p:txBody>
          <a:bodyPr>
            <a:normAutofit/>
          </a:bodyPr>
          <a:lstStyle/>
          <a:p>
            <a:pPr marL="457200" indent="-457200">
              <a:buFont typeface="Wingdings" panose="05000000000000000000" pitchFamily="2" charset="2"/>
              <a:buChar char="§"/>
            </a:pPr>
            <a:r>
              <a:rPr lang="fr-FR" sz="2000" i="1" dirty="0">
                <a:solidFill>
                  <a:srgbClr val="F08272"/>
                </a:solidFill>
              </a:rPr>
              <a:t>Si choix de prélèvement sur un </a:t>
            </a:r>
            <a:r>
              <a:rPr lang="fr-FR" sz="2000" b="1" i="1" dirty="0">
                <a:solidFill>
                  <a:srgbClr val="F08272"/>
                </a:solidFill>
              </a:rPr>
              <a:t>Groupe d’Exposition Hétérogène (GEH) </a:t>
            </a:r>
            <a:r>
              <a:rPr lang="fr-FR" sz="2000" i="1" dirty="0">
                <a:solidFill>
                  <a:srgbClr val="F08272"/>
                </a:solidFill>
              </a:rPr>
              <a:t>(si nombre très important de salariés, non exposés en même temps, si organisation compliquée sur l’ensemble de la population exposée au risque Chrome, etc.)</a:t>
            </a:r>
          </a:p>
          <a:p>
            <a:endParaRPr lang="fr-FR" sz="2000" b="1" i="1" dirty="0">
              <a:solidFill>
                <a:srgbClr val="F08272"/>
              </a:solidFill>
            </a:endParaRPr>
          </a:p>
          <a:p>
            <a:pPr marL="457200" indent="-457200">
              <a:buFont typeface="Wingdings" panose="05000000000000000000" pitchFamily="2" charset="2"/>
              <a:buChar char="§"/>
            </a:pPr>
            <a:r>
              <a:rPr lang="fr-FR" sz="2000" i="1" dirty="0">
                <a:solidFill>
                  <a:srgbClr val="F08272"/>
                </a:solidFill>
              </a:rPr>
              <a:t>Prévoir une diapo pour expliquer ce choix avec définition : </a:t>
            </a:r>
          </a:p>
          <a:p>
            <a:pPr defTabSz="914400">
              <a:spcBef>
                <a:spcPts val="0"/>
              </a:spcBef>
              <a:buClrTx/>
              <a:defRPr/>
            </a:pPr>
            <a:endParaRPr lang="fr-FR" sz="2000" i="1" dirty="0">
              <a:solidFill>
                <a:srgbClr val="F08272"/>
              </a:solidFill>
            </a:endParaRPr>
          </a:p>
          <a:p>
            <a:pPr marL="342900" indent="-342900" defTabSz="914400">
              <a:spcBef>
                <a:spcPts val="0"/>
              </a:spcBef>
              <a:buClrTx/>
              <a:buFont typeface="Wingdings" panose="05000000000000000000" pitchFamily="2" charset="2"/>
              <a:buChar char="Ø"/>
              <a:defRPr/>
            </a:pPr>
            <a:r>
              <a:rPr lang="fr-FR" sz="2000" i="1" dirty="0">
                <a:solidFill>
                  <a:srgbClr val="F08272"/>
                </a:solidFill>
              </a:rPr>
              <a:t>GEH : correspond à un ensemble de personnes, de postes ou de fonctions de travail pour lesquels on estime que l’exposition est de même nature et d’intensité similaire.</a:t>
            </a:r>
          </a:p>
        </p:txBody>
      </p:sp>
      <p:sp>
        <p:nvSpPr>
          <p:cNvPr id="10" name="ZoneTexte 9"/>
          <p:cNvSpPr txBox="1"/>
          <p:nvPr/>
        </p:nvSpPr>
        <p:spPr>
          <a:xfrm rot="1190144">
            <a:off x="-29659" y="1086685"/>
            <a:ext cx="4385017" cy="369332"/>
          </a:xfrm>
          <a:prstGeom prst="rect">
            <a:avLst/>
          </a:prstGeom>
          <a:ln w="19050" cmpd="dbl"/>
        </p:spPr>
        <p:style>
          <a:lnRef idx="1">
            <a:schemeClr val="accent2"/>
          </a:lnRef>
          <a:fillRef idx="2">
            <a:schemeClr val="accent2"/>
          </a:fillRef>
          <a:effectRef idx="1">
            <a:schemeClr val="accent2"/>
          </a:effectRef>
          <a:fontRef idx="minor">
            <a:schemeClr val="dk1"/>
          </a:fontRef>
        </p:style>
        <p:txBody>
          <a:bodyPr wrap="square" rtlCol="0">
            <a:spAutoFit/>
          </a:bodyPr>
          <a:lstStyle/>
          <a:p>
            <a:r>
              <a:rPr lang="fr-FR" dirty="0">
                <a:solidFill>
                  <a:schemeClr val="bg1"/>
                </a:solidFill>
              </a:rPr>
              <a:t>DIAPO A RETIRER SELON METHODO</a:t>
            </a:r>
          </a:p>
        </p:txBody>
      </p:sp>
    </p:spTree>
    <p:extLst>
      <p:ext uri="{BB962C8B-B14F-4D97-AF65-F5344CB8AC3E}">
        <p14:creationId xmlns:p14="http://schemas.microsoft.com/office/powerpoint/2010/main" val="126329771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5</a:t>
            </a:fld>
            <a:endParaRPr lang="fr-FR" dirty="0"/>
          </a:p>
        </p:txBody>
      </p:sp>
      <p:sp>
        <p:nvSpPr>
          <p:cNvPr id="4" name="Titre 3"/>
          <p:cNvSpPr>
            <a:spLocks noGrp="1"/>
          </p:cNvSpPr>
          <p:nvPr>
            <p:ph type="title"/>
          </p:nvPr>
        </p:nvSpPr>
        <p:spPr/>
        <p:txBody>
          <a:bodyPr/>
          <a:lstStyle/>
          <a:p>
            <a:r>
              <a:rPr lang="fr-FR" dirty="0"/>
              <a:t>POPULATION - SEXE</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répartition Hommes/femmes à intégrer</a:t>
            </a:r>
          </a:p>
        </p:txBody>
      </p:sp>
    </p:spTree>
    <p:extLst>
      <p:ext uri="{BB962C8B-B14F-4D97-AF65-F5344CB8AC3E}">
        <p14:creationId xmlns:p14="http://schemas.microsoft.com/office/powerpoint/2010/main" val="181086126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6</a:t>
            </a:fld>
            <a:endParaRPr lang="fr-FR" dirty="0"/>
          </a:p>
        </p:txBody>
      </p:sp>
      <p:sp>
        <p:nvSpPr>
          <p:cNvPr id="4" name="Titre 3"/>
          <p:cNvSpPr>
            <a:spLocks noGrp="1"/>
          </p:cNvSpPr>
          <p:nvPr>
            <p:ph type="title"/>
          </p:nvPr>
        </p:nvSpPr>
        <p:spPr/>
        <p:txBody>
          <a:bodyPr/>
          <a:lstStyle/>
          <a:p>
            <a:r>
              <a:rPr lang="fr-FR" dirty="0"/>
              <a:t>POPULATION - AGE</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répartition Ages à intégrer</a:t>
            </a:r>
          </a:p>
        </p:txBody>
      </p:sp>
    </p:spTree>
    <p:extLst>
      <p:ext uri="{BB962C8B-B14F-4D97-AF65-F5344CB8AC3E}">
        <p14:creationId xmlns:p14="http://schemas.microsoft.com/office/powerpoint/2010/main" val="287802011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7</a:t>
            </a:fld>
            <a:endParaRPr lang="fr-FR" dirty="0"/>
          </a:p>
        </p:txBody>
      </p:sp>
      <p:sp>
        <p:nvSpPr>
          <p:cNvPr id="4" name="Titre 3"/>
          <p:cNvSpPr>
            <a:spLocks noGrp="1"/>
          </p:cNvSpPr>
          <p:nvPr>
            <p:ph type="title"/>
          </p:nvPr>
        </p:nvSpPr>
        <p:spPr/>
        <p:txBody>
          <a:bodyPr/>
          <a:lstStyle/>
          <a:p>
            <a:r>
              <a:rPr lang="fr-FR" dirty="0"/>
              <a:t>POPULATION – TABAC 1/2</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répartition Fumeur/Non fumeur à intégrer</a:t>
            </a:r>
          </a:p>
        </p:txBody>
      </p:sp>
    </p:spTree>
    <p:extLst>
      <p:ext uri="{BB962C8B-B14F-4D97-AF65-F5344CB8AC3E}">
        <p14:creationId xmlns:p14="http://schemas.microsoft.com/office/powerpoint/2010/main" val="362179884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8</a:t>
            </a:fld>
            <a:endParaRPr lang="fr-FR" dirty="0"/>
          </a:p>
        </p:txBody>
      </p:sp>
      <p:sp>
        <p:nvSpPr>
          <p:cNvPr id="4" name="Titre 3"/>
          <p:cNvSpPr>
            <a:spLocks noGrp="1"/>
          </p:cNvSpPr>
          <p:nvPr>
            <p:ph type="title"/>
          </p:nvPr>
        </p:nvSpPr>
        <p:spPr/>
        <p:txBody>
          <a:bodyPr/>
          <a:lstStyle/>
          <a:p>
            <a:r>
              <a:rPr lang="fr-FR" dirty="0"/>
              <a:t>POPULATION – TABAC 2/2</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646331"/>
          </a:xfrm>
          <a:prstGeom prst="rect">
            <a:avLst/>
          </a:prstGeom>
          <a:noFill/>
        </p:spPr>
        <p:txBody>
          <a:bodyPr wrap="square" rtlCol="0">
            <a:spAutoFit/>
          </a:bodyPr>
          <a:lstStyle/>
          <a:p>
            <a:pPr algn="ctr"/>
            <a:r>
              <a:rPr lang="fr-FR" i="1" dirty="0">
                <a:solidFill>
                  <a:srgbClr val="F08272"/>
                </a:solidFill>
              </a:rPr>
              <a:t>Graphique nombre de cigarettes fumées dans les 24h avant le prélèvement à intégrer</a:t>
            </a:r>
          </a:p>
        </p:txBody>
      </p:sp>
    </p:spTree>
    <p:extLst>
      <p:ext uri="{BB962C8B-B14F-4D97-AF65-F5344CB8AC3E}">
        <p14:creationId xmlns:p14="http://schemas.microsoft.com/office/powerpoint/2010/main" val="42864054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u contenu 1"/>
          <p:cNvSpPr>
            <a:spLocks noGrp="1"/>
          </p:cNvSpPr>
          <p:nvPr>
            <p:ph idx="1"/>
          </p:nvPr>
        </p:nvSpPr>
        <p:spPr>
          <a:xfrm>
            <a:off x="457200" y="1959429"/>
            <a:ext cx="8229600" cy="4214861"/>
          </a:xfrm>
        </p:spPr>
        <p:txBody>
          <a:bodyPr/>
          <a:lstStyle/>
          <a:p>
            <a:endParaRPr lang="fr-FR" dirty="0"/>
          </a:p>
        </p:txBody>
      </p:sp>
      <p:sp>
        <p:nvSpPr>
          <p:cNvPr id="3" name="Espace réservé du numéro de diapositive 2"/>
          <p:cNvSpPr>
            <a:spLocks noGrp="1"/>
          </p:cNvSpPr>
          <p:nvPr>
            <p:ph type="sldNum" sz="quarter" idx="12"/>
          </p:nvPr>
        </p:nvSpPr>
        <p:spPr/>
        <p:txBody>
          <a:bodyPr/>
          <a:lstStyle/>
          <a:p>
            <a:fld id="{472CEB71-44AE-45EF-B191-E46C26518419}" type="slidenum">
              <a:rPr lang="fr-FR" smtClean="0"/>
              <a:pPr/>
              <a:t>9</a:t>
            </a:fld>
            <a:endParaRPr lang="fr-FR" dirty="0"/>
          </a:p>
        </p:txBody>
      </p:sp>
      <p:sp>
        <p:nvSpPr>
          <p:cNvPr id="4" name="Titre 3"/>
          <p:cNvSpPr>
            <a:spLocks noGrp="1"/>
          </p:cNvSpPr>
          <p:nvPr>
            <p:ph type="title"/>
          </p:nvPr>
        </p:nvSpPr>
        <p:spPr/>
        <p:txBody>
          <a:bodyPr/>
          <a:lstStyle/>
          <a:p>
            <a:r>
              <a:rPr lang="fr-FR" dirty="0"/>
              <a:t>POPULATION – BARBE</a:t>
            </a:r>
          </a:p>
        </p:txBody>
      </p:sp>
      <p:sp>
        <p:nvSpPr>
          <p:cNvPr id="5" name="Espace réservé du pied de page 4"/>
          <p:cNvSpPr>
            <a:spLocks noGrp="1"/>
          </p:cNvSpPr>
          <p:nvPr>
            <p:ph type="ftr" sz="quarter" idx="3"/>
          </p:nvPr>
        </p:nvSpPr>
        <p:spPr/>
        <p:txBody>
          <a:bodyPr/>
          <a:lstStyle/>
          <a:p>
            <a:r>
              <a:rPr lang="fr-FR" dirty="0"/>
              <a:t>Restitution Campagne </a:t>
            </a:r>
            <a:r>
              <a:rPr lang="fr-FR" dirty="0" err="1"/>
              <a:t>Chromuries</a:t>
            </a:r>
            <a:r>
              <a:rPr lang="fr-FR" dirty="0"/>
              <a:t> – date</a:t>
            </a:r>
          </a:p>
        </p:txBody>
      </p:sp>
      <p:sp>
        <p:nvSpPr>
          <p:cNvPr id="6" name="ZoneTexte 5"/>
          <p:cNvSpPr txBox="1"/>
          <p:nvPr/>
        </p:nvSpPr>
        <p:spPr>
          <a:xfrm>
            <a:off x="457200" y="1530140"/>
            <a:ext cx="8229600" cy="369332"/>
          </a:xfrm>
          <a:prstGeom prst="rect">
            <a:avLst/>
          </a:prstGeom>
          <a:noFill/>
        </p:spPr>
        <p:txBody>
          <a:bodyPr wrap="square" rtlCol="0">
            <a:spAutoFit/>
          </a:bodyPr>
          <a:lstStyle/>
          <a:p>
            <a:pPr algn="ctr"/>
            <a:r>
              <a:rPr lang="fr-FR" i="1" dirty="0">
                <a:solidFill>
                  <a:srgbClr val="F08272"/>
                </a:solidFill>
              </a:rPr>
              <a:t>Graphique nombre porteur barbe à intégrer</a:t>
            </a:r>
          </a:p>
        </p:txBody>
      </p:sp>
    </p:spTree>
    <p:extLst>
      <p:ext uri="{BB962C8B-B14F-4D97-AF65-F5344CB8AC3E}">
        <p14:creationId xmlns:p14="http://schemas.microsoft.com/office/powerpoint/2010/main" val="1754320056"/>
      </p:ext>
    </p:extLst>
  </p:cSld>
  <p:clrMapOvr>
    <a:masterClrMapping/>
  </p:clrMapOvr>
</p:sld>
</file>

<file path=ppt/theme/theme1.xml><?xml version="1.0" encoding="utf-8"?>
<a:theme xmlns:a="http://schemas.openxmlformats.org/drawingml/2006/main" name="Thème par défaut">
  <a:themeElements>
    <a:clrScheme name="SAMSI">
      <a:dk1>
        <a:srgbClr val="43456D"/>
      </a:dk1>
      <a:lt1>
        <a:srgbClr val="FFFFFF"/>
      </a:lt1>
      <a:dk2>
        <a:srgbClr val="951B81"/>
      </a:dk2>
      <a:lt2>
        <a:srgbClr val="FFFFFF"/>
      </a:lt2>
      <a:accent1>
        <a:srgbClr val="6468A4"/>
      </a:accent1>
      <a:accent2>
        <a:srgbClr val="F0856F"/>
      </a:accent2>
      <a:accent3>
        <a:srgbClr val="38B39A"/>
      </a:accent3>
      <a:accent4>
        <a:srgbClr val="951B81"/>
      </a:accent4>
      <a:accent5>
        <a:srgbClr val="98CFB9"/>
      </a:accent5>
      <a:accent6>
        <a:srgbClr val="F8D568"/>
      </a:accent6>
      <a:hlink>
        <a:srgbClr val="70C7DB"/>
      </a:hlink>
      <a:folHlink>
        <a:srgbClr val="F49F7D"/>
      </a:folHlink>
    </a:clrScheme>
    <a:fontScheme name="SAMSI tous">
      <a:majorFont>
        <a:latin typeface="Arial Rounded MT Bold"/>
        <a:ea typeface=""/>
        <a:cs typeface=""/>
      </a:majorFont>
      <a:minorFont>
        <a:latin typeface="Arial"/>
        <a:ea typeface=""/>
        <a:cs typeface=""/>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hème Office">
  <a:themeElements>
    <a:clrScheme name="Bureau">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Bureau">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ureau">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578E653F9ADA540B246159BC490A42F" ma:contentTypeVersion="13" ma:contentTypeDescription="Crée un document." ma:contentTypeScope="" ma:versionID="9743fe44e19f751a9e9cae9fa3b7ba5d">
  <xsd:schema xmlns:xsd="http://www.w3.org/2001/XMLSchema" xmlns:xs="http://www.w3.org/2001/XMLSchema" xmlns:p="http://schemas.microsoft.com/office/2006/metadata/properties" xmlns:ns3="c73b0af6-3427-4adb-90b6-5299f1ac8d5c" xmlns:ns4="85bd6f77-8028-4dd6-8351-c6c9368827fa" targetNamespace="http://schemas.microsoft.com/office/2006/metadata/properties" ma:root="true" ma:fieldsID="98b680406c03cc5cc56f533ffef33615" ns3:_="" ns4:_="">
    <xsd:import namespace="c73b0af6-3427-4adb-90b6-5299f1ac8d5c"/>
    <xsd:import namespace="85bd6f77-8028-4dd6-8351-c6c9368827fa"/>
    <xsd:element name="properties">
      <xsd:complexType>
        <xsd:sequence>
          <xsd:element name="documentManagement">
            <xsd:complexType>
              <xsd:all>
                <xsd:element ref="ns3:MediaServiceMetadata" minOccurs="0"/>
                <xsd:element ref="ns3:MediaServiceFastMetadata" minOccurs="0"/>
                <xsd:element ref="ns3:MediaServiceAutoKeyPoints" minOccurs="0"/>
                <xsd:element ref="ns3:MediaServiceKeyPoints" minOccurs="0"/>
                <xsd:element ref="ns3:MediaServiceAutoTags" minOccurs="0"/>
                <xsd:element ref="ns3:MediaServiceOCR" minOccurs="0"/>
                <xsd:element ref="ns3:MediaServiceGenerationTime" minOccurs="0"/>
                <xsd:element ref="ns3:MediaServiceEventHashCode" minOccurs="0"/>
                <xsd:element ref="ns3:MediaServiceDateTaken" minOccurs="0"/>
                <xsd:element ref="ns3:MediaServiceLocation" minOccurs="0"/>
                <xsd:element ref="ns4:SharedWithUsers" minOccurs="0"/>
                <xsd:element ref="ns4:SharedWithDetails" minOccurs="0"/>
                <xsd:element ref="ns4:SharingHintHash"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73b0af6-3427-4adb-90b6-5299f1ac8d5c"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GenerationTime" ma:index="14" nillable="true" ma:displayName="MediaServiceGenerationTime" ma:hidden="true" ma:internalName="MediaServiceGenerationTime" ma:readOnly="true">
      <xsd:simpleType>
        <xsd:restriction base="dms:Text"/>
      </xsd:simpleType>
    </xsd:element>
    <xsd:element name="MediaServiceEventHashCode" ma:index="15" nillable="true" ma:displayName="MediaServiceEventHashCode" ma:hidden="true" ma:internalName="MediaServiceEventHashCode" ma:readOnly="true">
      <xsd:simpleType>
        <xsd:restriction base="dms:Text"/>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85bd6f77-8028-4dd6-8351-c6c9368827fa" elementFormDefault="qualified">
    <xsd:import namespace="http://schemas.microsoft.com/office/2006/documentManagement/types"/>
    <xsd:import namespace="http://schemas.microsoft.com/office/infopath/2007/PartnerControls"/>
    <xsd:element name="SharedWithUsers" ma:index="18"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Partagé avec détails" ma:internalName="SharedWithDetails" ma:readOnly="true">
      <xsd:simpleType>
        <xsd:restriction base="dms:Note">
          <xsd:maxLength value="255"/>
        </xsd:restriction>
      </xsd:simpleType>
    </xsd:element>
    <xsd:element name="SharingHintHash" ma:index="20" nillable="true" ma:displayName="Partage du hachage d’indicateur"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A0ACF36-77C8-4910-8990-25C2ED75839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73b0af6-3427-4adb-90b6-5299f1ac8d5c"/>
    <ds:schemaRef ds:uri="85bd6f77-8028-4dd6-8351-c6c9368827f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5E80C0E-18FE-4B3E-B7D7-6BE6BD9E6D7C}">
  <ds:schemaRefs>
    <ds:schemaRef ds:uri="http://schemas.microsoft.com/sharepoint/v3/contenttype/forms"/>
  </ds:schemaRefs>
</ds:datastoreItem>
</file>

<file path=customXml/itemProps3.xml><?xml version="1.0" encoding="utf-8"?>
<ds:datastoreItem xmlns:ds="http://schemas.openxmlformats.org/officeDocument/2006/customXml" ds:itemID="{FE7CA9F7-E31A-4842-9125-001A094E2792}">
  <ds:schemaRefs>
    <ds:schemaRef ds:uri="http://purl.org/dc/dcmitype/"/>
    <ds:schemaRef ds:uri="c73b0af6-3427-4adb-90b6-5299f1ac8d5c"/>
    <ds:schemaRef ds:uri="http://schemas.microsoft.com/office/2006/documentManagement/types"/>
    <ds:schemaRef ds:uri="http://purl.org/dc/elements/1.1/"/>
    <ds:schemaRef ds:uri="http://purl.org/dc/terms/"/>
    <ds:schemaRef ds:uri="http://www.w3.org/XML/1998/namespace"/>
    <ds:schemaRef ds:uri="85bd6f77-8028-4dd6-8351-c6c9368827fa"/>
    <ds:schemaRef ds:uri="http://schemas.microsoft.com/office/infopath/2007/PartnerControls"/>
    <ds:schemaRef ds:uri="http://schemas.openxmlformats.org/package/2006/metadata/core-properties"/>
    <ds:schemaRef ds:uri="http://schemas.microsoft.com/office/2006/metadata/properties"/>
  </ds:schemaRefs>
</ds:datastoreItem>
</file>

<file path=docProps/app.xml><?xml version="1.0" encoding="utf-8"?>
<Properties xmlns="http://schemas.openxmlformats.org/officeDocument/2006/extended-properties" xmlns:vt="http://schemas.openxmlformats.org/officeDocument/2006/docPropsVTypes">
  <Template/>
  <TotalTime>3295</TotalTime>
  <Words>1447</Words>
  <Application>Microsoft Office PowerPoint</Application>
  <PresentationFormat>Affichage à l'écran (4:3)</PresentationFormat>
  <Paragraphs>221</Paragraphs>
  <Slides>24</Slides>
  <Notes>21</Notes>
  <HiddenSlides>0</HiddenSlides>
  <MMClips>0</MMClips>
  <ScaleCrop>false</ScaleCrop>
  <HeadingPairs>
    <vt:vector size="6" baseType="variant">
      <vt:variant>
        <vt:lpstr>Polices utilisées</vt:lpstr>
      </vt:variant>
      <vt:variant>
        <vt:i4>12</vt:i4>
      </vt:variant>
      <vt:variant>
        <vt:lpstr>Thème</vt:lpstr>
      </vt:variant>
      <vt:variant>
        <vt:i4>2</vt:i4>
      </vt:variant>
      <vt:variant>
        <vt:lpstr>Titres des diapositives</vt:lpstr>
      </vt:variant>
      <vt:variant>
        <vt:i4>24</vt:i4>
      </vt:variant>
    </vt:vector>
  </HeadingPairs>
  <TitlesOfParts>
    <vt:vector size="38" baseType="lpstr">
      <vt:lpstr>Malgun Gothic</vt:lpstr>
      <vt:lpstr>MS Gothic</vt:lpstr>
      <vt:lpstr>Arial</vt:lpstr>
      <vt:lpstr>Arial Black</vt:lpstr>
      <vt:lpstr>Arial Rounded MT Bold</vt:lpstr>
      <vt:lpstr>Calibri</vt:lpstr>
      <vt:lpstr>Calibri Light</vt:lpstr>
      <vt:lpstr>Courier New</vt:lpstr>
      <vt:lpstr>Lucida Sans</vt:lpstr>
      <vt:lpstr>Symbol</vt:lpstr>
      <vt:lpstr>Trade Gothic LT Std</vt:lpstr>
      <vt:lpstr>Wingdings</vt:lpstr>
      <vt:lpstr>Thème par défaut</vt:lpstr>
      <vt:lpstr>Thème Office</vt:lpstr>
      <vt:lpstr>Restitution Résultats Campagne Chromuries 20XX</vt:lpstr>
      <vt:lpstr>PLAN </vt:lpstr>
      <vt:lpstr>Présentation PowerPoint</vt:lpstr>
      <vt:lpstr>POPULATION - CIBLE</vt:lpstr>
      <vt:lpstr>POPULATION - SEXE</vt:lpstr>
      <vt:lpstr>POPULATION - AGE</vt:lpstr>
      <vt:lpstr>POPULATION – TABAC 1/2</vt:lpstr>
      <vt:lpstr>POPULATION – TABAC 2/2</vt:lpstr>
      <vt:lpstr>POPULATION – BARBE</vt:lpstr>
      <vt:lpstr>POPULATION - ANCIENNETE AU POSTE/  type de contrat</vt:lpstr>
      <vt:lpstr>SECTEUR D’ACTIVITéS</vt:lpstr>
      <vt:lpstr>Tâches du jour</vt:lpstr>
      <vt:lpstr>Tâches dE LA VEILLE</vt:lpstr>
      <vt:lpstr>PRODUITS Utilisés</vt:lpstr>
      <vt:lpstr>Epi - masque</vt:lpstr>
      <vt:lpstr>Epi - GANTS</vt:lpstr>
      <vt:lpstr>Epi - TENUE</vt:lpstr>
      <vt:lpstr>Protection collective</vt:lpstr>
      <vt:lpstr>résultats </vt:lpstr>
      <vt:lpstr>Résultats</vt:lpstr>
      <vt:lpstr>Résultats-PRélèvements atmosphériques</vt:lpstr>
      <vt:lpstr>résultats </vt:lpstr>
      <vt:lpstr>PISTES d’amélioration </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Emmanuelle ROCCA</dc:creator>
  <cp:lastModifiedBy>FONDER Patricia</cp:lastModifiedBy>
  <cp:revision>165</cp:revision>
  <cp:lastPrinted>2019-06-13T09:37:24Z</cp:lastPrinted>
  <dcterms:created xsi:type="dcterms:W3CDTF">2017-05-12T10:14:52Z</dcterms:created>
  <dcterms:modified xsi:type="dcterms:W3CDTF">2021-05-20T13:06:13Z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0x010100A578E653F9ADA540B246159BC490A42F</vt:lpwstr>
  </property>
</Properties>
</file>