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4" r:id="rId2"/>
    <p:sldMasterId id="2147483660" r:id="rId3"/>
  </p:sldMasterIdLst>
  <p:notesMasterIdLst>
    <p:notesMasterId r:id="rId21"/>
  </p:notesMasterIdLst>
  <p:sldIdLst>
    <p:sldId id="256" r:id="rId4"/>
    <p:sldId id="257" r:id="rId5"/>
    <p:sldId id="282" r:id="rId6"/>
    <p:sldId id="281" r:id="rId7"/>
    <p:sldId id="275" r:id="rId8"/>
    <p:sldId id="273" r:id="rId9"/>
    <p:sldId id="287" r:id="rId10"/>
    <p:sldId id="373" r:id="rId11"/>
    <p:sldId id="276" r:id="rId12"/>
    <p:sldId id="286" r:id="rId13"/>
    <p:sldId id="280" r:id="rId14"/>
    <p:sldId id="278" r:id="rId15"/>
    <p:sldId id="1699" r:id="rId16"/>
    <p:sldId id="267" r:id="rId17"/>
    <p:sldId id="372" r:id="rId18"/>
    <p:sldId id="268" r:id="rId19"/>
    <p:sldId id="270"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275F23-5B56-BA14-9011-DB59A5B83903}" name="CHAZAL Nathalie" initials="CN" userId="S::nathalie.chazal@carsat-lr.fr::c59c1ae5-43de-4181-901b-be4ead6382e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39"/>
    <p:restoredTop sz="84307"/>
  </p:normalViewPr>
  <p:slideViewPr>
    <p:cSldViewPr snapToGrid="0">
      <p:cViewPr varScale="1">
        <p:scale>
          <a:sx n="78" d="100"/>
          <a:sy n="78" d="100"/>
        </p:scale>
        <p:origin x="1192" y="168"/>
      </p:cViewPr>
      <p:guideLst/>
    </p:cSldViewPr>
  </p:slideViewPr>
  <p:notesTextViewPr>
    <p:cViewPr>
      <p:scale>
        <a:sx n="1" d="1"/>
        <a:sy n="1" d="1"/>
      </p:scale>
      <p:origin x="0" y="-111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8/10/relationships/authors" Target="author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CDDCE4-8ABF-7645-934A-DB2F910AD4E4}" type="doc">
      <dgm:prSet loTypeId="urn:microsoft.com/office/officeart/2005/8/layout/default" loCatId="" qsTypeId="urn:microsoft.com/office/officeart/2005/8/quickstyle/simple1" qsCatId="simple" csTypeId="urn:microsoft.com/office/officeart/2005/8/colors/accent1_2" csCatId="accent1" phldr="1"/>
      <dgm:spPr/>
      <dgm:t>
        <a:bodyPr/>
        <a:lstStyle/>
        <a:p>
          <a:endParaRPr lang="fr-FR"/>
        </a:p>
      </dgm:t>
    </dgm:pt>
    <dgm:pt modelId="{FB1C38A1-0B8E-944B-B042-7EBAF598059F}">
      <dgm:prSet phldrT="[Texte]"/>
      <dgm:spPr/>
      <dgm:t>
        <a:bodyPr/>
        <a:lstStyle/>
        <a:p>
          <a:r>
            <a:rPr lang="fr-FR" b="0" i="0" dirty="0">
              <a:latin typeface="Marianne" panose="02000000000000000000" pitchFamily="2" charset="0"/>
            </a:rPr>
            <a:t>Un salarié en arrêt de travail (récurrent, de longue durée, etc.)</a:t>
          </a:r>
          <a:endParaRPr lang="fr-FR" dirty="0">
            <a:latin typeface="Marianne" panose="02000000000000000000" pitchFamily="2" charset="0"/>
          </a:endParaRPr>
        </a:p>
      </dgm:t>
    </dgm:pt>
    <dgm:pt modelId="{A556E885-C9D3-B74E-8BFE-DEC2A79F81B5}" type="parTrans" cxnId="{4814F3B9-60A1-6F44-86DC-30225725F2D2}">
      <dgm:prSet/>
      <dgm:spPr/>
      <dgm:t>
        <a:bodyPr/>
        <a:lstStyle/>
        <a:p>
          <a:endParaRPr lang="fr-FR"/>
        </a:p>
      </dgm:t>
    </dgm:pt>
    <dgm:pt modelId="{78F873D9-76CB-7C49-B86F-1CD8B71C719A}" type="sibTrans" cxnId="{4814F3B9-60A1-6F44-86DC-30225725F2D2}">
      <dgm:prSet/>
      <dgm:spPr/>
      <dgm:t>
        <a:bodyPr/>
        <a:lstStyle/>
        <a:p>
          <a:endParaRPr lang="fr-FR"/>
        </a:p>
      </dgm:t>
    </dgm:pt>
    <dgm:pt modelId="{7CD4E990-E13E-AD4F-A4BF-9934F37C7413}">
      <dgm:prSet phldrT="[Texte]"/>
      <dgm:spPr/>
      <dgm:t>
        <a:bodyPr/>
        <a:lstStyle/>
        <a:p>
          <a:r>
            <a:rPr lang="fr-FR" b="0" i="0" dirty="0">
              <a:latin typeface="Marianne" panose="02000000000000000000" pitchFamily="2" charset="0"/>
            </a:rPr>
            <a:t>Un salarié en restriction d'aptitude</a:t>
          </a:r>
          <a:endParaRPr lang="fr-FR" dirty="0">
            <a:latin typeface="Marianne" panose="02000000000000000000" pitchFamily="2" charset="0"/>
          </a:endParaRPr>
        </a:p>
      </dgm:t>
    </dgm:pt>
    <dgm:pt modelId="{CC311B0F-336C-264F-9CB9-C91BACA99C8B}" type="parTrans" cxnId="{516555EE-F7A7-3F41-BEA8-F9F11CA876CA}">
      <dgm:prSet/>
      <dgm:spPr/>
      <dgm:t>
        <a:bodyPr/>
        <a:lstStyle/>
        <a:p>
          <a:endParaRPr lang="fr-FR"/>
        </a:p>
      </dgm:t>
    </dgm:pt>
    <dgm:pt modelId="{0701B9EF-3C0C-2241-982A-1B8370C85868}" type="sibTrans" cxnId="{516555EE-F7A7-3F41-BEA8-F9F11CA876CA}">
      <dgm:prSet/>
      <dgm:spPr/>
      <dgm:t>
        <a:bodyPr/>
        <a:lstStyle/>
        <a:p>
          <a:endParaRPr lang="fr-FR"/>
        </a:p>
      </dgm:t>
    </dgm:pt>
    <dgm:pt modelId="{68EA04BA-6E2B-7D49-AE42-03E6B0277629}">
      <dgm:prSet phldrT="[Texte]"/>
      <dgm:spPr/>
      <dgm:t>
        <a:bodyPr/>
        <a:lstStyle/>
        <a:p>
          <a:r>
            <a:rPr lang="fr-FR" b="0" i="0" dirty="0">
              <a:latin typeface="Marianne" panose="02000000000000000000" pitchFamily="2" charset="0"/>
            </a:rPr>
            <a:t>Une remontée de difficulté d'un salarié dans son travail</a:t>
          </a:r>
          <a:endParaRPr lang="fr-FR" dirty="0">
            <a:latin typeface="Marianne" panose="02000000000000000000" pitchFamily="2" charset="0"/>
          </a:endParaRPr>
        </a:p>
      </dgm:t>
    </dgm:pt>
    <dgm:pt modelId="{E8D524FD-C273-7B4E-A243-E7B2827DF9E4}" type="parTrans" cxnId="{57367B70-9974-9B4B-8828-B589C3FDEF29}">
      <dgm:prSet/>
      <dgm:spPr/>
      <dgm:t>
        <a:bodyPr/>
        <a:lstStyle/>
        <a:p>
          <a:endParaRPr lang="fr-FR"/>
        </a:p>
      </dgm:t>
    </dgm:pt>
    <dgm:pt modelId="{2F34BBB9-14B5-404A-BB2C-3BB68F9D7257}" type="sibTrans" cxnId="{57367B70-9974-9B4B-8828-B589C3FDEF29}">
      <dgm:prSet/>
      <dgm:spPr/>
      <dgm:t>
        <a:bodyPr/>
        <a:lstStyle/>
        <a:p>
          <a:endParaRPr lang="fr-FR"/>
        </a:p>
      </dgm:t>
    </dgm:pt>
    <dgm:pt modelId="{7BDB03F1-E740-FE41-B36A-941FE7E9EE6F}">
      <dgm:prSet phldrT="[Texte]"/>
      <dgm:spPr/>
      <dgm:t>
        <a:bodyPr/>
        <a:lstStyle/>
        <a:p>
          <a:r>
            <a:rPr lang="fr-FR" b="0" i="0" dirty="0">
              <a:latin typeface="Marianne" panose="02000000000000000000" pitchFamily="2" charset="0"/>
            </a:rPr>
            <a:t>La survenue d’un accident du travail ou d’une maladie professionnelle </a:t>
          </a:r>
          <a:endParaRPr lang="fr-FR" dirty="0">
            <a:latin typeface="Marianne" panose="02000000000000000000" pitchFamily="2" charset="0"/>
          </a:endParaRPr>
        </a:p>
      </dgm:t>
    </dgm:pt>
    <dgm:pt modelId="{BF8D5065-C275-0F41-B42D-15DE02474921}" type="parTrans" cxnId="{CBE0D930-8D3D-614B-AB51-86603F733895}">
      <dgm:prSet/>
      <dgm:spPr/>
      <dgm:t>
        <a:bodyPr/>
        <a:lstStyle/>
        <a:p>
          <a:endParaRPr lang="fr-FR"/>
        </a:p>
      </dgm:t>
    </dgm:pt>
    <dgm:pt modelId="{CABF747A-20B7-B74B-BC91-20C2F1C9D312}" type="sibTrans" cxnId="{CBE0D930-8D3D-614B-AB51-86603F733895}">
      <dgm:prSet/>
      <dgm:spPr/>
      <dgm:t>
        <a:bodyPr/>
        <a:lstStyle/>
        <a:p>
          <a:endParaRPr lang="fr-FR"/>
        </a:p>
      </dgm:t>
    </dgm:pt>
    <dgm:pt modelId="{C74218FB-E478-7842-B154-344CA7B5CFED}">
      <dgm:prSet/>
      <dgm:spPr/>
      <dgm:t>
        <a:bodyPr/>
        <a:lstStyle/>
        <a:p>
          <a:r>
            <a:rPr lang="fr-FR" b="0" i="0" dirty="0">
              <a:latin typeface="Marianne" panose="02000000000000000000" pitchFamily="2" charset="0"/>
            </a:rPr>
            <a:t>Plusieurs alertes dans un même atelier ou bureau</a:t>
          </a:r>
          <a:endParaRPr lang="fr-FR" dirty="0">
            <a:latin typeface="Marianne" panose="02000000000000000000" pitchFamily="2" charset="0"/>
          </a:endParaRPr>
        </a:p>
      </dgm:t>
    </dgm:pt>
    <dgm:pt modelId="{041719D4-FFD0-044E-B588-F07B6DD309CA}" type="parTrans" cxnId="{3C6EEBFA-2DD2-D247-A310-435870D89F47}">
      <dgm:prSet/>
      <dgm:spPr/>
      <dgm:t>
        <a:bodyPr/>
        <a:lstStyle/>
        <a:p>
          <a:endParaRPr lang="fr-FR"/>
        </a:p>
      </dgm:t>
    </dgm:pt>
    <dgm:pt modelId="{CE557EB0-DB5A-1846-A058-D5B04D7D1669}" type="sibTrans" cxnId="{3C6EEBFA-2DD2-D247-A310-435870D89F47}">
      <dgm:prSet/>
      <dgm:spPr/>
      <dgm:t>
        <a:bodyPr/>
        <a:lstStyle/>
        <a:p>
          <a:endParaRPr lang="fr-FR"/>
        </a:p>
      </dgm:t>
    </dgm:pt>
    <dgm:pt modelId="{480F5891-4543-3B4D-A5CC-648BDD34B0DF}" type="pres">
      <dgm:prSet presAssocID="{56CDDCE4-8ABF-7645-934A-DB2F910AD4E4}" presName="diagram" presStyleCnt="0">
        <dgm:presLayoutVars>
          <dgm:dir/>
          <dgm:resizeHandles val="exact"/>
        </dgm:presLayoutVars>
      </dgm:prSet>
      <dgm:spPr/>
    </dgm:pt>
    <dgm:pt modelId="{00C34447-4C2A-4147-9080-78E5D279F691}" type="pres">
      <dgm:prSet presAssocID="{FB1C38A1-0B8E-944B-B042-7EBAF598059F}" presName="node" presStyleLbl="node1" presStyleIdx="0" presStyleCnt="5">
        <dgm:presLayoutVars>
          <dgm:bulletEnabled val="1"/>
        </dgm:presLayoutVars>
      </dgm:prSet>
      <dgm:spPr/>
    </dgm:pt>
    <dgm:pt modelId="{405DA35D-763A-7E41-B059-302F10984373}" type="pres">
      <dgm:prSet presAssocID="{78F873D9-76CB-7C49-B86F-1CD8B71C719A}" presName="sibTrans" presStyleCnt="0"/>
      <dgm:spPr/>
    </dgm:pt>
    <dgm:pt modelId="{611E508E-79CC-3640-AD9C-FF4B882D57CA}" type="pres">
      <dgm:prSet presAssocID="{7CD4E990-E13E-AD4F-A4BF-9934F37C7413}" presName="node" presStyleLbl="node1" presStyleIdx="1" presStyleCnt="5">
        <dgm:presLayoutVars>
          <dgm:bulletEnabled val="1"/>
        </dgm:presLayoutVars>
      </dgm:prSet>
      <dgm:spPr/>
    </dgm:pt>
    <dgm:pt modelId="{6E8FF9A8-97ED-C443-AB8F-87EF27D62438}" type="pres">
      <dgm:prSet presAssocID="{0701B9EF-3C0C-2241-982A-1B8370C85868}" presName="sibTrans" presStyleCnt="0"/>
      <dgm:spPr/>
    </dgm:pt>
    <dgm:pt modelId="{9D59D34A-4164-1E4E-BDA0-00E598888EB0}" type="pres">
      <dgm:prSet presAssocID="{68EA04BA-6E2B-7D49-AE42-03E6B0277629}" presName="node" presStyleLbl="node1" presStyleIdx="2" presStyleCnt="5">
        <dgm:presLayoutVars>
          <dgm:bulletEnabled val="1"/>
        </dgm:presLayoutVars>
      </dgm:prSet>
      <dgm:spPr/>
    </dgm:pt>
    <dgm:pt modelId="{F04CB18F-FBC3-E94D-AE00-852614A273FD}" type="pres">
      <dgm:prSet presAssocID="{2F34BBB9-14B5-404A-BB2C-3BB68F9D7257}" presName="sibTrans" presStyleCnt="0"/>
      <dgm:spPr/>
    </dgm:pt>
    <dgm:pt modelId="{92710A6F-6B09-FA47-BF61-18DD743F0F4F}" type="pres">
      <dgm:prSet presAssocID="{C74218FB-E478-7842-B154-344CA7B5CFED}" presName="node" presStyleLbl="node1" presStyleIdx="3" presStyleCnt="5">
        <dgm:presLayoutVars>
          <dgm:bulletEnabled val="1"/>
        </dgm:presLayoutVars>
      </dgm:prSet>
      <dgm:spPr/>
    </dgm:pt>
    <dgm:pt modelId="{1AF6CD74-28D2-C14C-9273-356E4B891798}" type="pres">
      <dgm:prSet presAssocID="{CE557EB0-DB5A-1846-A058-D5B04D7D1669}" presName="sibTrans" presStyleCnt="0"/>
      <dgm:spPr/>
    </dgm:pt>
    <dgm:pt modelId="{240E0CC4-242C-7642-B84E-9E69F9071333}" type="pres">
      <dgm:prSet presAssocID="{7BDB03F1-E740-FE41-B36A-941FE7E9EE6F}" presName="node" presStyleLbl="node1" presStyleIdx="4" presStyleCnt="5">
        <dgm:presLayoutVars>
          <dgm:bulletEnabled val="1"/>
        </dgm:presLayoutVars>
      </dgm:prSet>
      <dgm:spPr/>
    </dgm:pt>
  </dgm:ptLst>
  <dgm:cxnLst>
    <dgm:cxn modelId="{1B932D0B-9033-F044-82DB-F5885C511B0C}" type="presOf" srcId="{68EA04BA-6E2B-7D49-AE42-03E6B0277629}" destId="{9D59D34A-4164-1E4E-BDA0-00E598888EB0}" srcOrd="0" destOrd="0" presId="urn:microsoft.com/office/officeart/2005/8/layout/default"/>
    <dgm:cxn modelId="{206F7323-19D2-EF48-B827-F4E3325390F4}" type="presOf" srcId="{56CDDCE4-8ABF-7645-934A-DB2F910AD4E4}" destId="{480F5891-4543-3B4D-A5CC-648BDD34B0DF}" srcOrd="0" destOrd="0" presId="urn:microsoft.com/office/officeart/2005/8/layout/default"/>
    <dgm:cxn modelId="{CBE0D930-8D3D-614B-AB51-86603F733895}" srcId="{56CDDCE4-8ABF-7645-934A-DB2F910AD4E4}" destId="{7BDB03F1-E740-FE41-B36A-941FE7E9EE6F}" srcOrd="4" destOrd="0" parTransId="{BF8D5065-C275-0F41-B42D-15DE02474921}" sibTransId="{CABF747A-20B7-B74B-BC91-20C2F1C9D312}"/>
    <dgm:cxn modelId="{F8C13E3E-BD11-084D-B002-02B367905353}" type="presOf" srcId="{7BDB03F1-E740-FE41-B36A-941FE7E9EE6F}" destId="{240E0CC4-242C-7642-B84E-9E69F9071333}" srcOrd="0" destOrd="0" presId="urn:microsoft.com/office/officeart/2005/8/layout/default"/>
    <dgm:cxn modelId="{57367B70-9974-9B4B-8828-B589C3FDEF29}" srcId="{56CDDCE4-8ABF-7645-934A-DB2F910AD4E4}" destId="{68EA04BA-6E2B-7D49-AE42-03E6B0277629}" srcOrd="2" destOrd="0" parTransId="{E8D524FD-C273-7B4E-A243-E7B2827DF9E4}" sibTransId="{2F34BBB9-14B5-404A-BB2C-3BB68F9D7257}"/>
    <dgm:cxn modelId="{53311B79-48AC-9841-8701-D0B08EA6111E}" type="presOf" srcId="{C74218FB-E478-7842-B154-344CA7B5CFED}" destId="{92710A6F-6B09-FA47-BF61-18DD743F0F4F}" srcOrd="0" destOrd="0" presId="urn:microsoft.com/office/officeart/2005/8/layout/default"/>
    <dgm:cxn modelId="{A8F3BA96-C5D0-7E46-AF61-C87F3ACCB80F}" type="presOf" srcId="{7CD4E990-E13E-AD4F-A4BF-9934F37C7413}" destId="{611E508E-79CC-3640-AD9C-FF4B882D57CA}" srcOrd="0" destOrd="0" presId="urn:microsoft.com/office/officeart/2005/8/layout/default"/>
    <dgm:cxn modelId="{0397C8B1-8000-6A42-8D2E-D96CDA70833A}" type="presOf" srcId="{FB1C38A1-0B8E-944B-B042-7EBAF598059F}" destId="{00C34447-4C2A-4147-9080-78E5D279F691}" srcOrd="0" destOrd="0" presId="urn:microsoft.com/office/officeart/2005/8/layout/default"/>
    <dgm:cxn modelId="{4814F3B9-60A1-6F44-86DC-30225725F2D2}" srcId="{56CDDCE4-8ABF-7645-934A-DB2F910AD4E4}" destId="{FB1C38A1-0B8E-944B-B042-7EBAF598059F}" srcOrd="0" destOrd="0" parTransId="{A556E885-C9D3-B74E-8BFE-DEC2A79F81B5}" sibTransId="{78F873D9-76CB-7C49-B86F-1CD8B71C719A}"/>
    <dgm:cxn modelId="{516555EE-F7A7-3F41-BEA8-F9F11CA876CA}" srcId="{56CDDCE4-8ABF-7645-934A-DB2F910AD4E4}" destId="{7CD4E990-E13E-AD4F-A4BF-9934F37C7413}" srcOrd="1" destOrd="0" parTransId="{CC311B0F-336C-264F-9CB9-C91BACA99C8B}" sibTransId="{0701B9EF-3C0C-2241-982A-1B8370C85868}"/>
    <dgm:cxn modelId="{3C6EEBFA-2DD2-D247-A310-435870D89F47}" srcId="{56CDDCE4-8ABF-7645-934A-DB2F910AD4E4}" destId="{C74218FB-E478-7842-B154-344CA7B5CFED}" srcOrd="3" destOrd="0" parTransId="{041719D4-FFD0-044E-B588-F07B6DD309CA}" sibTransId="{CE557EB0-DB5A-1846-A058-D5B04D7D1669}"/>
    <dgm:cxn modelId="{6A779109-6319-7442-AD19-2E117B3DECAC}" type="presParOf" srcId="{480F5891-4543-3B4D-A5CC-648BDD34B0DF}" destId="{00C34447-4C2A-4147-9080-78E5D279F691}" srcOrd="0" destOrd="0" presId="urn:microsoft.com/office/officeart/2005/8/layout/default"/>
    <dgm:cxn modelId="{73B7EB86-D3CC-924A-9F41-86D7E938986C}" type="presParOf" srcId="{480F5891-4543-3B4D-A5CC-648BDD34B0DF}" destId="{405DA35D-763A-7E41-B059-302F10984373}" srcOrd="1" destOrd="0" presId="urn:microsoft.com/office/officeart/2005/8/layout/default"/>
    <dgm:cxn modelId="{4CB1968A-045B-0946-9EF2-8654BBB574E8}" type="presParOf" srcId="{480F5891-4543-3B4D-A5CC-648BDD34B0DF}" destId="{611E508E-79CC-3640-AD9C-FF4B882D57CA}" srcOrd="2" destOrd="0" presId="urn:microsoft.com/office/officeart/2005/8/layout/default"/>
    <dgm:cxn modelId="{3690216E-607D-D34A-8B12-A237132D9F58}" type="presParOf" srcId="{480F5891-4543-3B4D-A5CC-648BDD34B0DF}" destId="{6E8FF9A8-97ED-C443-AB8F-87EF27D62438}" srcOrd="3" destOrd="0" presId="urn:microsoft.com/office/officeart/2005/8/layout/default"/>
    <dgm:cxn modelId="{D6588EBD-403F-454B-B2BF-C0DEC19E0543}" type="presParOf" srcId="{480F5891-4543-3B4D-A5CC-648BDD34B0DF}" destId="{9D59D34A-4164-1E4E-BDA0-00E598888EB0}" srcOrd="4" destOrd="0" presId="urn:microsoft.com/office/officeart/2005/8/layout/default"/>
    <dgm:cxn modelId="{B1F233C7-DDBD-8143-85D7-7055BDE3BB52}" type="presParOf" srcId="{480F5891-4543-3B4D-A5CC-648BDD34B0DF}" destId="{F04CB18F-FBC3-E94D-AE00-852614A273FD}" srcOrd="5" destOrd="0" presId="urn:microsoft.com/office/officeart/2005/8/layout/default"/>
    <dgm:cxn modelId="{64F82C6B-C92A-7D46-B8A1-58D5CD27A3E7}" type="presParOf" srcId="{480F5891-4543-3B4D-A5CC-648BDD34B0DF}" destId="{92710A6F-6B09-FA47-BF61-18DD743F0F4F}" srcOrd="6" destOrd="0" presId="urn:microsoft.com/office/officeart/2005/8/layout/default"/>
    <dgm:cxn modelId="{8A45F1C1-B921-204C-A602-D68D3829E536}" type="presParOf" srcId="{480F5891-4543-3B4D-A5CC-648BDD34B0DF}" destId="{1AF6CD74-28D2-C14C-9273-356E4B891798}" srcOrd="7" destOrd="0" presId="urn:microsoft.com/office/officeart/2005/8/layout/default"/>
    <dgm:cxn modelId="{0E740F77-3DC7-6243-8981-7582756C9C72}" type="presParOf" srcId="{480F5891-4543-3B4D-A5CC-648BDD34B0DF}" destId="{240E0CC4-242C-7642-B84E-9E69F9071333}"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F06463-B14C-B145-AF46-733AA25B919B}" type="doc">
      <dgm:prSet loTypeId="urn:microsoft.com/office/officeart/2008/layout/HalfCircleOrganizationChart" loCatId="" qsTypeId="urn:microsoft.com/office/officeart/2005/8/quickstyle/simple1" qsCatId="simple" csTypeId="urn:microsoft.com/office/officeart/2005/8/colors/accent1_2" csCatId="accent1" phldr="1"/>
      <dgm:spPr/>
      <dgm:t>
        <a:bodyPr/>
        <a:lstStyle/>
        <a:p>
          <a:endParaRPr lang="fr-FR"/>
        </a:p>
      </dgm:t>
    </dgm:pt>
    <dgm:pt modelId="{DD32BD60-184A-6843-B558-DF9F553EAFAF}">
      <dgm:prSet phldrT="[Texte]" custT="1"/>
      <dgm:spPr/>
      <dgm:t>
        <a:bodyPr/>
        <a:lstStyle/>
        <a:p>
          <a:pPr>
            <a:spcAft>
              <a:spcPts val="408"/>
            </a:spcAft>
          </a:pPr>
          <a:r>
            <a:rPr lang="fr-FR" sz="2400" b="1" dirty="0">
              <a:solidFill>
                <a:srgbClr val="00B0F0"/>
              </a:solidFill>
            </a:rPr>
            <a:t>Loi santé travail 2021-1018 </a:t>
          </a:r>
        </a:p>
        <a:p>
          <a:pPr>
            <a:spcAft>
              <a:spcPts val="408"/>
            </a:spcAft>
          </a:pPr>
          <a:r>
            <a:rPr lang="fr-FR" sz="2400" b="1" dirty="0">
              <a:solidFill>
                <a:srgbClr val="00B0F0"/>
              </a:solidFill>
            </a:rPr>
            <a:t>du 02/08/2021</a:t>
          </a:r>
        </a:p>
        <a:p>
          <a:pPr>
            <a:spcAft>
              <a:spcPts val="408"/>
            </a:spcAft>
          </a:pPr>
          <a:r>
            <a:rPr lang="fr-FR" sz="2400" b="1" dirty="0">
              <a:solidFill>
                <a:srgbClr val="00B0F0"/>
              </a:solidFill>
            </a:rPr>
            <a:t>2 piliers structurants pour les politiques de santé travail</a:t>
          </a:r>
        </a:p>
      </dgm:t>
    </dgm:pt>
    <dgm:pt modelId="{4957CA39-ACD8-E446-9C60-76DB41EA4F12}" type="parTrans" cxnId="{525A15E0-F0FC-324D-B89F-F0C2DF06C448}">
      <dgm:prSet/>
      <dgm:spPr/>
      <dgm:t>
        <a:bodyPr/>
        <a:lstStyle/>
        <a:p>
          <a:endParaRPr lang="fr-FR"/>
        </a:p>
      </dgm:t>
    </dgm:pt>
    <dgm:pt modelId="{7CA98FAD-F25E-1B49-8F9B-FEB530C643C4}" type="sibTrans" cxnId="{525A15E0-F0FC-324D-B89F-F0C2DF06C448}">
      <dgm:prSet/>
      <dgm:spPr/>
      <dgm:t>
        <a:bodyPr/>
        <a:lstStyle/>
        <a:p>
          <a:endParaRPr lang="fr-FR"/>
        </a:p>
      </dgm:t>
    </dgm:pt>
    <dgm:pt modelId="{C27404E5-837E-D646-80CD-895F211D600D}" type="asst">
      <dgm:prSet phldrT="[Texte]" custT="1"/>
      <dgm:spPr/>
      <dgm:t>
        <a:bodyPr/>
        <a:lstStyle/>
        <a:p>
          <a:r>
            <a:rPr lang="fr-FR" sz="1800" dirty="0"/>
            <a:t>Prévention des risques professionnels</a:t>
          </a:r>
        </a:p>
      </dgm:t>
    </dgm:pt>
    <dgm:pt modelId="{77A4C38E-CA18-D542-A57D-3E8CDC5519B0}" type="parTrans" cxnId="{F8BC80A8-2912-5D49-B62F-77549DB4F6F4}">
      <dgm:prSet/>
      <dgm:spPr/>
      <dgm:t>
        <a:bodyPr/>
        <a:lstStyle/>
        <a:p>
          <a:endParaRPr lang="fr-FR"/>
        </a:p>
      </dgm:t>
    </dgm:pt>
    <dgm:pt modelId="{FA697EC6-1497-6840-A9B1-92589ECD8DCC}" type="sibTrans" cxnId="{F8BC80A8-2912-5D49-B62F-77549DB4F6F4}">
      <dgm:prSet/>
      <dgm:spPr/>
      <dgm:t>
        <a:bodyPr/>
        <a:lstStyle/>
        <a:p>
          <a:endParaRPr lang="fr-FR"/>
        </a:p>
      </dgm:t>
    </dgm:pt>
    <dgm:pt modelId="{7CA4F610-7A98-AB4D-A1FE-CAF2238A157E}">
      <dgm:prSet phldrT="[Texte]" custT="1"/>
      <dgm:spPr/>
      <dgm:t>
        <a:bodyPr/>
        <a:lstStyle/>
        <a:p>
          <a:r>
            <a:rPr lang="fr-FR" sz="1400" dirty="0"/>
            <a:t>Missions et organisation des services de prévention et de santé au travail interentreprises</a:t>
          </a:r>
        </a:p>
        <a:p>
          <a:r>
            <a:rPr lang="fr-FR" sz="1400" dirty="0"/>
            <a:t>(offre socle : suivi médical, prévention et PDP;</a:t>
          </a:r>
        </a:p>
        <a:p>
          <a:r>
            <a:rPr lang="fr-FR" sz="1400" dirty="0"/>
            <a:t>cellule de PDP)</a:t>
          </a:r>
        </a:p>
      </dgm:t>
    </dgm:pt>
    <dgm:pt modelId="{9EC5C78E-135E-9447-9E39-1B74A24404F2}" type="parTrans" cxnId="{9AEC101D-C27D-B04C-A96F-8360C506D64F}">
      <dgm:prSet/>
      <dgm:spPr/>
      <dgm:t>
        <a:bodyPr/>
        <a:lstStyle/>
        <a:p>
          <a:endParaRPr lang="fr-FR"/>
        </a:p>
      </dgm:t>
    </dgm:pt>
    <dgm:pt modelId="{46BFCDF5-C2AD-E24F-B82F-54D479661244}" type="sibTrans" cxnId="{9AEC101D-C27D-B04C-A96F-8360C506D64F}">
      <dgm:prSet/>
      <dgm:spPr/>
      <dgm:t>
        <a:bodyPr/>
        <a:lstStyle/>
        <a:p>
          <a:endParaRPr lang="fr-FR"/>
        </a:p>
      </dgm:t>
    </dgm:pt>
    <dgm:pt modelId="{818963D8-3F0D-F94F-A506-FF1DC012B23F}">
      <dgm:prSet phldrT="[Texte]" custT="1"/>
      <dgm:spPr/>
      <dgm:t>
        <a:bodyPr/>
        <a:lstStyle/>
        <a:p>
          <a:r>
            <a:rPr lang="fr-FR" sz="1400" dirty="0"/>
            <a:t>Outils mobilisables par les entreprises et les salariés pour prévenir la désinsertion professionnelle</a:t>
          </a:r>
        </a:p>
      </dgm:t>
    </dgm:pt>
    <dgm:pt modelId="{0A35A3CD-C7FE-E541-8B67-168DFE02F009}" type="parTrans" cxnId="{C9FAA2FB-797C-0B4C-B4D3-A69A2BA6E0F1}">
      <dgm:prSet/>
      <dgm:spPr/>
      <dgm:t>
        <a:bodyPr/>
        <a:lstStyle/>
        <a:p>
          <a:endParaRPr lang="fr-FR"/>
        </a:p>
      </dgm:t>
    </dgm:pt>
    <dgm:pt modelId="{FCD28E8C-AFE2-534F-BD60-3FA9B8BD57CE}" type="sibTrans" cxnId="{C9FAA2FB-797C-0B4C-B4D3-A69A2BA6E0F1}">
      <dgm:prSet/>
      <dgm:spPr/>
      <dgm:t>
        <a:bodyPr/>
        <a:lstStyle/>
        <a:p>
          <a:endParaRPr lang="fr-FR"/>
        </a:p>
      </dgm:t>
    </dgm:pt>
    <dgm:pt modelId="{01AE88E3-5576-3F46-93E0-0950F45F51B9}">
      <dgm:prSet phldrT="[Texte]" custT="1"/>
      <dgm:spPr/>
      <dgm:t>
        <a:bodyPr/>
        <a:lstStyle/>
        <a:p>
          <a:r>
            <a:rPr lang="fr-FR" sz="1400" dirty="0"/>
            <a:t>Un fonds d’investissement pour la prévention de l’usure professionnelle : le FIPU</a:t>
          </a:r>
        </a:p>
        <a:p>
          <a:r>
            <a:rPr lang="fr-FR" sz="1400" dirty="0"/>
            <a:t>(Loi 2023-270 du 14/04/2023; Décret 2023-759 du 10/08/2023)</a:t>
          </a:r>
        </a:p>
      </dgm:t>
    </dgm:pt>
    <dgm:pt modelId="{79A8A75F-0955-DA4C-A47E-28014B06CA27}" type="parTrans" cxnId="{0B828E64-E108-B94D-B93B-55E967D07ECB}">
      <dgm:prSet/>
      <dgm:spPr/>
      <dgm:t>
        <a:bodyPr/>
        <a:lstStyle/>
        <a:p>
          <a:endParaRPr lang="fr-FR"/>
        </a:p>
      </dgm:t>
    </dgm:pt>
    <dgm:pt modelId="{0851DC15-D3DC-2044-B349-8FDD29163F28}" type="sibTrans" cxnId="{0B828E64-E108-B94D-B93B-55E967D07ECB}">
      <dgm:prSet/>
      <dgm:spPr/>
      <dgm:t>
        <a:bodyPr/>
        <a:lstStyle/>
        <a:p>
          <a:endParaRPr lang="fr-FR"/>
        </a:p>
      </dgm:t>
    </dgm:pt>
    <dgm:pt modelId="{62F82694-E0C0-1843-9F46-6D246BDEF497}" type="asst">
      <dgm:prSet custT="1"/>
      <dgm:spPr/>
      <dgm:t>
        <a:bodyPr/>
        <a:lstStyle/>
        <a:p>
          <a:r>
            <a:rPr lang="fr-FR" sz="1800" dirty="0"/>
            <a:t>Prévention de la désinsertion professionnelle</a:t>
          </a:r>
        </a:p>
      </dgm:t>
    </dgm:pt>
    <dgm:pt modelId="{74AE6D20-A0A3-0C46-9CDB-2062A87FEEB1}" type="parTrans" cxnId="{79F39040-9B37-1A4F-8068-72CF0F7449B7}">
      <dgm:prSet/>
      <dgm:spPr/>
      <dgm:t>
        <a:bodyPr/>
        <a:lstStyle/>
        <a:p>
          <a:endParaRPr lang="fr-FR"/>
        </a:p>
      </dgm:t>
    </dgm:pt>
    <dgm:pt modelId="{E248CC31-C354-D943-9438-F7BA12D23F5A}" type="sibTrans" cxnId="{79F39040-9B37-1A4F-8068-72CF0F7449B7}">
      <dgm:prSet/>
      <dgm:spPr/>
      <dgm:t>
        <a:bodyPr/>
        <a:lstStyle/>
        <a:p>
          <a:endParaRPr lang="fr-FR"/>
        </a:p>
      </dgm:t>
    </dgm:pt>
    <dgm:pt modelId="{9549A2AB-0BBC-2C4F-A64B-71EBE718776E}" type="pres">
      <dgm:prSet presAssocID="{10F06463-B14C-B145-AF46-733AA25B919B}" presName="Name0" presStyleCnt="0">
        <dgm:presLayoutVars>
          <dgm:orgChart val="1"/>
          <dgm:chPref val="1"/>
          <dgm:dir/>
          <dgm:animOne val="branch"/>
          <dgm:animLvl val="lvl"/>
          <dgm:resizeHandles/>
        </dgm:presLayoutVars>
      </dgm:prSet>
      <dgm:spPr/>
    </dgm:pt>
    <dgm:pt modelId="{376A619F-21E3-B246-91C3-25C4717ACF45}" type="pres">
      <dgm:prSet presAssocID="{DD32BD60-184A-6843-B558-DF9F553EAFAF}" presName="hierRoot1" presStyleCnt="0">
        <dgm:presLayoutVars>
          <dgm:hierBranch val="init"/>
        </dgm:presLayoutVars>
      </dgm:prSet>
      <dgm:spPr/>
    </dgm:pt>
    <dgm:pt modelId="{804FE7A0-87BE-584B-AF15-8BA4891E3CDB}" type="pres">
      <dgm:prSet presAssocID="{DD32BD60-184A-6843-B558-DF9F553EAFAF}" presName="rootComposite1" presStyleCnt="0"/>
      <dgm:spPr/>
    </dgm:pt>
    <dgm:pt modelId="{0AA2F863-BB4E-4E48-8F14-8408C69FD99F}" type="pres">
      <dgm:prSet presAssocID="{DD32BD60-184A-6843-B558-DF9F553EAFAF}" presName="rootText1" presStyleLbl="alignAcc1" presStyleIdx="0" presStyleCnt="0" custScaleX="363320">
        <dgm:presLayoutVars>
          <dgm:chPref val="3"/>
        </dgm:presLayoutVars>
      </dgm:prSet>
      <dgm:spPr/>
    </dgm:pt>
    <dgm:pt modelId="{007A7C8B-C973-B24D-AB65-FC08541BA034}" type="pres">
      <dgm:prSet presAssocID="{DD32BD60-184A-6843-B558-DF9F553EAFAF}" presName="topArc1" presStyleLbl="parChTrans1D1" presStyleIdx="0" presStyleCnt="12"/>
      <dgm:spPr/>
    </dgm:pt>
    <dgm:pt modelId="{81628E55-1837-EF40-939F-2DAA3F1CB007}" type="pres">
      <dgm:prSet presAssocID="{DD32BD60-184A-6843-B558-DF9F553EAFAF}" presName="bottomArc1" presStyleLbl="parChTrans1D1" presStyleIdx="1" presStyleCnt="12"/>
      <dgm:spPr/>
    </dgm:pt>
    <dgm:pt modelId="{B76AA5AC-7129-7B4B-A427-A51A87E8194F}" type="pres">
      <dgm:prSet presAssocID="{DD32BD60-184A-6843-B558-DF9F553EAFAF}" presName="topConnNode1" presStyleLbl="node1" presStyleIdx="0" presStyleCnt="0"/>
      <dgm:spPr/>
    </dgm:pt>
    <dgm:pt modelId="{F2279E41-1D2E-5D43-9211-EB631A00737C}" type="pres">
      <dgm:prSet presAssocID="{DD32BD60-184A-6843-B558-DF9F553EAFAF}" presName="hierChild2" presStyleCnt="0"/>
      <dgm:spPr/>
    </dgm:pt>
    <dgm:pt modelId="{C938497B-20FC-EA4F-A2EC-A78B61237683}" type="pres">
      <dgm:prSet presAssocID="{9EC5C78E-135E-9447-9E39-1B74A24404F2}" presName="Name28" presStyleLbl="parChTrans1D2" presStyleIdx="0" presStyleCnt="5"/>
      <dgm:spPr/>
    </dgm:pt>
    <dgm:pt modelId="{A2C9B806-FA42-E946-AACC-ABB9A26E5160}" type="pres">
      <dgm:prSet presAssocID="{7CA4F610-7A98-AB4D-A1FE-CAF2238A157E}" presName="hierRoot2" presStyleCnt="0">
        <dgm:presLayoutVars>
          <dgm:hierBranch val="init"/>
        </dgm:presLayoutVars>
      </dgm:prSet>
      <dgm:spPr/>
    </dgm:pt>
    <dgm:pt modelId="{6B26CF0A-DB88-1845-B95A-684CFE104E8C}" type="pres">
      <dgm:prSet presAssocID="{7CA4F610-7A98-AB4D-A1FE-CAF2238A157E}" presName="rootComposite2" presStyleCnt="0"/>
      <dgm:spPr/>
    </dgm:pt>
    <dgm:pt modelId="{8B344140-FE77-EF46-A127-8C88A70D3650}" type="pres">
      <dgm:prSet presAssocID="{7CA4F610-7A98-AB4D-A1FE-CAF2238A157E}" presName="rootText2" presStyleLbl="alignAcc1" presStyleIdx="0" presStyleCnt="0" custScaleX="167788">
        <dgm:presLayoutVars>
          <dgm:chPref val="3"/>
        </dgm:presLayoutVars>
      </dgm:prSet>
      <dgm:spPr/>
    </dgm:pt>
    <dgm:pt modelId="{7CAFE6D4-14F5-3345-8416-00A8C81FAF97}" type="pres">
      <dgm:prSet presAssocID="{7CA4F610-7A98-AB4D-A1FE-CAF2238A157E}" presName="topArc2" presStyleLbl="parChTrans1D1" presStyleIdx="2" presStyleCnt="12"/>
      <dgm:spPr/>
    </dgm:pt>
    <dgm:pt modelId="{D25FFF65-6BBB-F949-8201-E2960FBB28BD}" type="pres">
      <dgm:prSet presAssocID="{7CA4F610-7A98-AB4D-A1FE-CAF2238A157E}" presName="bottomArc2" presStyleLbl="parChTrans1D1" presStyleIdx="3" presStyleCnt="12"/>
      <dgm:spPr/>
    </dgm:pt>
    <dgm:pt modelId="{590A5944-2288-8F44-AD9C-DCBCB6466A23}" type="pres">
      <dgm:prSet presAssocID="{7CA4F610-7A98-AB4D-A1FE-CAF2238A157E}" presName="topConnNode2" presStyleLbl="node2" presStyleIdx="0" presStyleCnt="0"/>
      <dgm:spPr/>
    </dgm:pt>
    <dgm:pt modelId="{01CFA85D-C1E4-B84D-8710-A13F4570A618}" type="pres">
      <dgm:prSet presAssocID="{7CA4F610-7A98-AB4D-A1FE-CAF2238A157E}" presName="hierChild4" presStyleCnt="0"/>
      <dgm:spPr/>
    </dgm:pt>
    <dgm:pt modelId="{E4683247-5D44-7E46-B0F7-0976ADA15C27}" type="pres">
      <dgm:prSet presAssocID="{7CA4F610-7A98-AB4D-A1FE-CAF2238A157E}" presName="hierChild5" presStyleCnt="0"/>
      <dgm:spPr/>
    </dgm:pt>
    <dgm:pt modelId="{F5A15A8F-A917-F342-B4D0-C6CF6AD13E9C}" type="pres">
      <dgm:prSet presAssocID="{0A35A3CD-C7FE-E541-8B67-168DFE02F009}" presName="Name28" presStyleLbl="parChTrans1D2" presStyleIdx="1" presStyleCnt="5"/>
      <dgm:spPr/>
    </dgm:pt>
    <dgm:pt modelId="{7451F77C-F68A-4342-95D2-F23D458F9C98}" type="pres">
      <dgm:prSet presAssocID="{818963D8-3F0D-F94F-A506-FF1DC012B23F}" presName="hierRoot2" presStyleCnt="0">
        <dgm:presLayoutVars>
          <dgm:hierBranch val="init"/>
        </dgm:presLayoutVars>
      </dgm:prSet>
      <dgm:spPr/>
    </dgm:pt>
    <dgm:pt modelId="{882C0C38-18CC-B84B-AEEA-879C96CD2BE4}" type="pres">
      <dgm:prSet presAssocID="{818963D8-3F0D-F94F-A506-FF1DC012B23F}" presName="rootComposite2" presStyleCnt="0"/>
      <dgm:spPr/>
    </dgm:pt>
    <dgm:pt modelId="{BF5FD6B5-1FB1-7641-9028-335D629BCEF7}" type="pres">
      <dgm:prSet presAssocID="{818963D8-3F0D-F94F-A506-FF1DC012B23F}" presName="rootText2" presStyleLbl="alignAcc1" presStyleIdx="0" presStyleCnt="0" custScaleX="111711">
        <dgm:presLayoutVars>
          <dgm:chPref val="3"/>
        </dgm:presLayoutVars>
      </dgm:prSet>
      <dgm:spPr/>
    </dgm:pt>
    <dgm:pt modelId="{DDD2D0BF-E314-274D-8A36-8796AF7808DC}" type="pres">
      <dgm:prSet presAssocID="{818963D8-3F0D-F94F-A506-FF1DC012B23F}" presName="topArc2" presStyleLbl="parChTrans1D1" presStyleIdx="4" presStyleCnt="12"/>
      <dgm:spPr/>
    </dgm:pt>
    <dgm:pt modelId="{C3D8B5EA-6759-EB4D-B9D1-AAA207CC47D1}" type="pres">
      <dgm:prSet presAssocID="{818963D8-3F0D-F94F-A506-FF1DC012B23F}" presName="bottomArc2" presStyleLbl="parChTrans1D1" presStyleIdx="5" presStyleCnt="12"/>
      <dgm:spPr/>
    </dgm:pt>
    <dgm:pt modelId="{24C56938-26A6-2440-9ACC-2291059C6A95}" type="pres">
      <dgm:prSet presAssocID="{818963D8-3F0D-F94F-A506-FF1DC012B23F}" presName="topConnNode2" presStyleLbl="node2" presStyleIdx="0" presStyleCnt="0"/>
      <dgm:spPr/>
    </dgm:pt>
    <dgm:pt modelId="{02976993-AB84-A541-9716-F97CCD815ED6}" type="pres">
      <dgm:prSet presAssocID="{818963D8-3F0D-F94F-A506-FF1DC012B23F}" presName="hierChild4" presStyleCnt="0"/>
      <dgm:spPr/>
    </dgm:pt>
    <dgm:pt modelId="{030EBD94-2FCB-1440-835C-45FBADDAA4F4}" type="pres">
      <dgm:prSet presAssocID="{818963D8-3F0D-F94F-A506-FF1DC012B23F}" presName="hierChild5" presStyleCnt="0"/>
      <dgm:spPr/>
    </dgm:pt>
    <dgm:pt modelId="{BCD993EB-D176-B84D-91F2-725F86E04079}" type="pres">
      <dgm:prSet presAssocID="{79A8A75F-0955-DA4C-A47E-28014B06CA27}" presName="Name28" presStyleLbl="parChTrans1D2" presStyleIdx="2" presStyleCnt="5"/>
      <dgm:spPr/>
    </dgm:pt>
    <dgm:pt modelId="{6BEA59F3-E00B-C440-AC7B-AC3128FD7E21}" type="pres">
      <dgm:prSet presAssocID="{01AE88E3-5576-3F46-93E0-0950F45F51B9}" presName="hierRoot2" presStyleCnt="0">
        <dgm:presLayoutVars>
          <dgm:hierBranch val="init"/>
        </dgm:presLayoutVars>
      </dgm:prSet>
      <dgm:spPr/>
    </dgm:pt>
    <dgm:pt modelId="{BE6DFA30-8A76-FB43-A067-200A6C25C759}" type="pres">
      <dgm:prSet presAssocID="{01AE88E3-5576-3F46-93E0-0950F45F51B9}" presName="rootComposite2" presStyleCnt="0"/>
      <dgm:spPr/>
    </dgm:pt>
    <dgm:pt modelId="{6D5FC6DE-CE4F-DF4A-BB63-3A65F8B13A4E}" type="pres">
      <dgm:prSet presAssocID="{01AE88E3-5576-3F46-93E0-0950F45F51B9}" presName="rootText2" presStyleLbl="alignAcc1" presStyleIdx="0" presStyleCnt="0" custScaleX="169656">
        <dgm:presLayoutVars>
          <dgm:chPref val="3"/>
        </dgm:presLayoutVars>
      </dgm:prSet>
      <dgm:spPr/>
    </dgm:pt>
    <dgm:pt modelId="{669F2408-B326-0E44-93A5-9EA54AB4B073}" type="pres">
      <dgm:prSet presAssocID="{01AE88E3-5576-3F46-93E0-0950F45F51B9}" presName="topArc2" presStyleLbl="parChTrans1D1" presStyleIdx="6" presStyleCnt="12"/>
      <dgm:spPr/>
    </dgm:pt>
    <dgm:pt modelId="{CA6BCB0A-8FCC-6A44-B053-2A5E4764AEE5}" type="pres">
      <dgm:prSet presAssocID="{01AE88E3-5576-3F46-93E0-0950F45F51B9}" presName="bottomArc2" presStyleLbl="parChTrans1D1" presStyleIdx="7" presStyleCnt="12"/>
      <dgm:spPr/>
    </dgm:pt>
    <dgm:pt modelId="{A4BA47CF-09C2-504F-BCB8-E76936C464C5}" type="pres">
      <dgm:prSet presAssocID="{01AE88E3-5576-3F46-93E0-0950F45F51B9}" presName="topConnNode2" presStyleLbl="node2" presStyleIdx="0" presStyleCnt="0"/>
      <dgm:spPr/>
    </dgm:pt>
    <dgm:pt modelId="{4635C596-812B-7542-8385-3D8E63C87AB3}" type="pres">
      <dgm:prSet presAssocID="{01AE88E3-5576-3F46-93E0-0950F45F51B9}" presName="hierChild4" presStyleCnt="0"/>
      <dgm:spPr/>
    </dgm:pt>
    <dgm:pt modelId="{0DD8BD4D-0AD8-5E4D-826D-F321EC2E1715}" type="pres">
      <dgm:prSet presAssocID="{01AE88E3-5576-3F46-93E0-0950F45F51B9}" presName="hierChild5" presStyleCnt="0"/>
      <dgm:spPr/>
    </dgm:pt>
    <dgm:pt modelId="{4EDF1FB6-8851-CF43-AADD-7A94ECB7CEB6}" type="pres">
      <dgm:prSet presAssocID="{DD32BD60-184A-6843-B558-DF9F553EAFAF}" presName="hierChild3" presStyleCnt="0"/>
      <dgm:spPr/>
    </dgm:pt>
    <dgm:pt modelId="{01876543-8350-B441-A080-38659FB901FD}" type="pres">
      <dgm:prSet presAssocID="{77A4C38E-CA18-D542-A57D-3E8CDC5519B0}" presName="Name101" presStyleLbl="parChTrans1D2" presStyleIdx="3" presStyleCnt="5"/>
      <dgm:spPr/>
    </dgm:pt>
    <dgm:pt modelId="{2E007612-CD36-3943-99A7-C0FB89DEFC85}" type="pres">
      <dgm:prSet presAssocID="{C27404E5-837E-D646-80CD-895F211D600D}" presName="hierRoot3" presStyleCnt="0">
        <dgm:presLayoutVars>
          <dgm:hierBranch val="init"/>
        </dgm:presLayoutVars>
      </dgm:prSet>
      <dgm:spPr/>
    </dgm:pt>
    <dgm:pt modelId="{A29C92B8-7F0C-B442-9542-8E3FAE556C10}" type="pres">
      <dgm:prSet presAssocID="{C27404E5-837E-D646-80CD-895F211D600D}" presName="rootComposite3" presStyleCnt="0"/>
      <dgm:spPr/>
    </dgm:pt>
    <dgm:pt modelId="{AAFC913F-9717-FC4B-B324-F2922A94E0A2}" type="pres">
      <dgm:prSet presAssocID="{C27404E5-837E-D646-80CD-895F211D600D}" presName="rootText3" presStyleLbl="alignAcc1" presStyleIdx="0" presStyleCnt="0" custScaleX="116713">
        <dgm:presLayoutVars>
          <dgm:chPref val="3"/>
        </dgm:presLayoutVars>
      </dgm:prSet>
      <dgm:spPr/>
    </dgm:pt>
    <dgm:pt modelId="{E0DDB57D-AA1B-2D43-A412-92C25D9698E7}" type="pres">
      <dgm:prSet presAssocID="{C27404E5-837E-D646-80CD-895F211D600D}" presName="topArc3" presStyleLbl="parChTrans1D1" presStyleIdx="8" presStyleCnt="12"/>
      <dgm:spPr/>
    </dgm:pt>
    <dgm:pt modelId="{199CEEEE-6045-5642-8BC1-2BEDCF540277}" type="pres">
      <dgm:prSet presAssocID="{C27404E5-837E-D646-80CD-895F211D600D}" presName="bottomArc3" presStyleLbl="parChTrans1D1" presStyleIdx="9" presStyleCnt="12"/>
      <dgm:spPr/>
    </dgm:pt>
    <dgm:pt modelId="{38E76DA1-7C75-E543-B098-FADF496757CA}" type="pres">
      <dgm:prSet presAssocID="{C27404E5-837E-D646-80CD-895F211D600D}" presName="topConnNode3" presStyleLbl="asst1" presStyleIdx="0" presStyleCnt="0"/>
      <dgm:spPr/>
    </dgm:pt>
    <dgm:pt modelId="{CB04CF36-0E2F-BB43-90CB-C5EF528AFA28}" type="pres">
      <dgm:prSet presAssocID="{C27404E5-837E-D646-80CD-895F211D600D}" presName="hierChild6" presStyleCnt="0"/>
      <dgm:spPr/>
    </dgm:pt>
    <dgm:pt modelId="{E9021B6A-BCB1-D648-8C94-22A1737DA3FC}" type="pres">
      <dgm:prSet presAssocID="{C27404E5-837E-D646-80CD-895F211D600D}" presName="hierChild7" presStyleCnt="0"/>
      <dgm:spPr/>
    </dgm:pt>
    <dgm:pt modelId="{731A6555-C2A4-284E-80DB-5D7CADBFBA35}" type="pres">
      <dgm:prSet presAssocID="{74AE6D20-A0A3-0C46-9CDB-2062A87FEEB1}" presName="Name101" presStyleLbl="parChTrans1D2" presStyleIdx="4" presStyleCnt="5"/>
      <dgm:spPr/>
    </dgm:pt>
    <dgm:pt modelId="{DADC249C-4273-4C45-B5BF-ACAE165ACAFD}" type="pres">
      <dgm:prSet presAssocID="{62F82694-E0C0-1843-9F46-6D246BDEF497}" presName="hierRoot3" presStyleCnt="0">
        <dgm:presLayoutVars>
          <dgm:hierBranch val="init"/>
        </dgm:presLayoutVars>
      </dgm:prSet>
      <dgm:spPr/>
    </dgm:pt>
    <dgm:pt modelId="{DD5B9046-DD10-3A47-88AB-C86B09B77857}" type="pres">
      <dgm:prSet presAssocID="{62F82694-E0C0-1843-9F46-6D246BDEF497}" presName="rootComposite3" presStyleCnt="0"/>
      <dgm:spPr/>
    </dgm:pt>
    <dgm:pt modelId="{6CB3AFE0-8768-A141-B590-3E0A0E29FA3B}" type="pres">
      <dgm:prSet presAssocID="{62F82694-E0C0-1843-9F46-6D246BDEF497}" presName="rootText3" presStyleLbl="alignAcc1" presStyleIdx="0" presStyleCnt="0" custScaleX="134136">
        <dgm:presLayoutVars>
          <dgm:chPref val="3"/>
        </dgm:presLayoutVars>
      </dgm:prSet>
      <dgm:spPr/>
    </dgm:pt>
    <dgm:pt modelId="{F52BB675-FC62-8A4C-B5F8-E14C0EEA8234}" type="pres">
      <dgm:prSet presAssocID="{62F82694-E0C0-1843-9F46-6D246BDEF497}" presName="topArc3" presStyleLbl="parChTrans1D1" presStyleIdx="10" presStyleCnt="12"/>
      <dgm:spPr/>
    </dgm:pt>
    <dgm:pt modelId="{FB77AC7B-3392-E745-BB86-C9F33FA72919}" type="pres">
      <dgm:prSet presAssocID="{62F82694-E0C0-1843-9F46-6D246BDEF497}" presName="bottomArc3" presStyleLbl="parChTrans1D1" presStyleIdx="11" presStyleCnt="12"/>
      <dgm:spPr/>
    </dgm:pt>
    <dgm:pt modelId="{F67ADFC5-1B88-A742-8292-C202F8AA575B}" type="pres">
      <dgm:prSet presAssocID="{62F82694-E0C0-1843-9F46-6D246BDEF497}" presName="topConnNode3" presStyleLbl="asst1" presStyleIdx="0" presStyleCnt="0"/>
      <dgm:spPr/>
    </dgm:pt>
    <dgm:pt modelId="{A75D6A1B-F123-4542-9151-251F5A3A4C05}" type="pres">
      <dgm:prSet presAssocID="{62F82694-E0C0-1843-9F46-6D246BDEF497}" presName="hierChild6" presStyleCnt="0"/>
      <dgm:spPr/>
    </dgm:pt>
    <dgm:pt modelId="{A1E54321-E5F2-1A42-8FDC-9F153BBA62C2}" type="pres">
      <dgm:prSet presAssocID="{62F82694-E0C0-1843-9F46-6D246BDEF497}" presName="hierChild7" presStyleCnt="0"/>
      <dgm:spPr/>
    </dgm:pt>
  </dgm:ptLst>
  <dgm:cxnLst>
    <dgm:cxn modelId="{01350813-4A98-2D48-B8DB-EA058DB0033C}" type="presOf" srcId="{C27404E5-837E-D646-80CD-895F211D600D}" destId="{AAFC913F-9717-FC4B-B324-F2922A94E0A2}" srcOrd="0" destOrd="0" presId="urn:microsoft.com/office/officeart/2008/layout/HalfCircleOrganizationChart"/>
    <dgm:cxn modelId="{9AEC101D-C27D-B04C-A96F-8360C506D64F}" srcId="{DD32BD60-184A-6843-B558-DF9F553EAFAF}" destId="{7CA4F610-7A98-AB4D-A1FE-CAF2238A157E}" srcOrd="2" destOrd="0" parTransId="{9EC5C78E-135E-9447-9E39-1B74A24404F2}" sibTransId="{46BFCDF5-C2AD-E24F-B82F-54D479661244}"/>
    <dgm:cxn modelId="{297D6324-2873-A943-B55D-1B7307323007}" type="presOf" srcId="{62F82694-E0C0-1843-9F46-6D246BDEF497}" destId="{6CB3AFE0-8768-A141-B590-3E0A0E29FA3B}" srcOrd="0" destOrd="0" presId="urn:microsoft.com/office/officeart/2008/layout/HalfCircleOrganizationChart"/>
    <dgm:cxn modelId="{D47A0A2A-DC74-C84D-BE88-9F7F8300483D}" type="presOf" srcId="{7CA4F610-7A98-AB4D-A1FE-CAF2238A157E}" destId="{590A5944-2288-8F44-AD9C-DCBCB6466A23}" srcOrd="1" destOrd="0" presId="urn:microsoft.com/office/officeart/2008/layout/HalfCircleOrganizationChart"/>
    <dgm:cxn modelId="{79F39040-9B37-1A4F-8068-72CF0F7449B7}" srcId="{DD32BD60-184A-6843-B558-DF9F553EAFAF}" destId="{62F82694-E0C0-1843-9F46-6D246BDEF497}" srcOrd="1" destOrd="0" parTransId="{74AE6D20-A0A3-0C46-9CDB-2062A87FEEB1}" sibTransId="{E248CC31-C354-D943-9438-F7BA12D23F5A}"/>
    <dgm:cxn modelId="{5AD5CE40-7F7A-A843-BED4-CED38DEF1241}" type="presOf" srcId="{DD32BD60-184A-6843-B558-DF9F553EAFAF}" destId="{0AA2F863-BB4E-4E48-8F14-8408C69FD99F}" srcOrd="0" destOrd="0" presId="urn:microsoft.com/office/officeart/2008/layout/HalfCircleOrganizationChart"/>
    <dgm:cxn modelId="{04AD5543-1546-1A49-B2B4-0CCC97FE0E45}" type="presOf" srcId="{C27404E5-837E-D646-80CD-895F211D600D}" destId="{38E76DA1-7C75-E543-B098-FADF496757CA}" srcOrd="1" destOrd="0" presId="urn:microsoft.com/office/officeart/2008/layout/HalfCircleOrganizationChart"/>
    <dgm:cxn modelId="{174F7C4B-C8CD-7A4A-BE0C-3C1B3EF50B19}" type="presOf" srcId="{9EC5C78E-135E-9447-9E39-1B74A24404F2}" destId="{C938497B-20FC-EA4F-A2EC-A78B61237683}" srcOrd="0" destOrd="0" presId="urn:microsoft.com/office/officeart/2008/layout/HalfCircleOrganizationChart"/>
    <dgm:cxn modelId="{0B828E64-E108-B94D-B93B-55E967D07ECB}" srcId="{DD32BD60-184A-6843-B558-DF9F553EAFAF}" destId="{01AE88E3-5576-3F46-93E0-0950F45F51B9}" srcOrd="4" destOrd="0" parTransId="{79A8A75F-0955-DA4C-A47E-28014B06CA27}" sibTransId="{0851DC15-D3DC-2044-B349-8FDD29163F28}"/>
    <dgm:cxn modelId="{B22A2C67-BC73-9F4E-B16D-2144B80869F7}" type="presOf" srcId="{77A4C38E-CA18-D542-A57D-3E8CDC5519B0}" destId="{01876543-8350-B441-A080-38659FB901FD}" srcOrd="0" destOrd="0" presId="urn:microsoft.com/office/officeart/2008/layout/HalfCircleOrganizationChart"/>
    <dgm:cxn modelId="{28BCBF70-7892-9242-80C9-C9387E3EF498}" type="presOf" srcId="{DD32BD60-184A-6843-B558-DF9F553EAFAF}" destId="{B76AA5AC-7129-7B4B-A427-A51A87E8194F}" srcOrd="1" destOrd="0" presId="urn:microsoft.com/office/officeart/2008/layout/HalfCircleOrganizationChart"/>
    <dgm:cxn modelId="{B54A3F75-EA83-CA40-8EBF-FC8C520049EF}" type="presOf" srcId="{74AE6D20-A0A3-0C46-9CDB-2062A87FEEB1}" destId="{731A6555-C2A4-284E-80DB-5D7CADBFBA35}" srcOrd="0" destOrd="0" presId="urn:microsoft.com/office/officeart/2008/layout/HalfCircleOrganizationChart"/>
    <dgm:cxn modelId="{6111878F-6435-EC4D-BEBC-FDC540C61E52}" type="presOf" srcId="{01AE88E3-5576-3F46-93E0-0950F45F51B9}" destId="{6D5FC6DE-CE4F-DF4A-BB63-3A65F8B13A4E}" srcOrd="0" destOrd="0" presId="urn:microsoft.com/office/officeart/2008/layout/HalfCircleOrganizationChart"/>
    <dgm:cxn modelId="{B97F3B96-047F-1644-98D5-F83D91FF3221}" type="presOf" srcId="{62F82694-E0C0-1843-9F46-6D246BDEF497}" destId="{F67ADFC5-1B88-A742-8292-C202F8AA575B}" srcOrd="1" destOrd="0" presId="urn:microsoft.com/office/officeart/2008/layout/HalfCircleOrganizationChart"/>
    <dgm:cxn modelId="{EA0DD098-0FDB-B749-BBEF-98E8486EE814}" type="presOf" srcId="{7CA4F610-7A98-AB4D-A1FE-CAF2238A157E}" destId="{8B344140-FE77-EF46-A127-8C88A70D3650}" srcOrd="0" destOrd="0" presId="urn:microsoft.com/office/officeart/2008/layout/HalfCircleOrganizationChart"/>
    <dgm:cxn modelId="{ABAE1DA7-27C3-B24B-AED4-A0B9D2D8EC7B}" type="presOf" srcId="{79A8A75F-0955-DA4C-A47E-28014B06CA27}" destId="{BCD993EB-D176-B84D-91F2-725F86E04079}" srcOrd="0" destOrd="0" presId="urn:microsoft.com/office/officeart/2008/layout/HalfCircleOrganizationChart"/>
    <dgm:cxn modelId="{F8BC80A8-2912-5D49-B62F-77549DB4F6F4}" srcId="{DD32BD60-184A-6843-B558-DF9F553EAFAF}" destId="{C27404E5-837E-D646-80CD-895F211D600D}" srcOrd="0" destOrd="0" parTransId="{77A4C38E-CA18-D542-A57D-3E8CDC5519B0}" sibTransId="{FA697EC6-1497-6840-A9B1-92589ECD8DCC}"/>
    <dgm:cxn modelId="{76F2FEB6-2935-2E44-AD72-BFDB7599D0F3}" type="presOf" srcId="{818963D8-3F0D-F94F-A506-FF1DC012B23F}" destId="{24C56938-26A6-2440-9ACC-2291059C6A95}" srcOrd="1" destOrd="0" presId="urn:microsoft.com/office/officeart/2008/layout/HalfCircleOrganizationChart"/>
    <dgm:cxn modelId="{E25BD6BD-CED3-9D45-824B-A4F369ADAA07}" type="presOf" srcId="{0A35A3CD-C7FE-E541-8B67-168DFE02F009}" destId="{F5A15A8F-A917-F342-B4D0-C6CF6AD13E9C}" srcOrd="0" destOrd="0" presId="urn:microsoft.com/office/officeart/2008/layout/HalfCircleOrganizationChart"/>
    <dgm:cxn modelId="{14241ADF-0AF9-C949-B53C-AAC2155815B5}" type="presOf" srcId="{01AE88E3-5576-3F46-93E0-0950F45F51B9}" destId="{A4BA47CF-09C2-504F-BCB8-E76936C464C5}" srcOrd="1" destOrd="0" presId="urn:microsoft.com/office/officeart/2008/layout/HalfCircleOrganizationChart"/>
    <dgm:cxn modelId="{525A15E0-F0FC-324D-B89F-F0C2DF06C448}" srcId="{10F06463-B14C-B145-AF46-733AA25B919B}" destId="{DD32BD60-184A-6843-B558-DF9F553EAFAF}" srcOrd="0" destOrd="0" parTransId="{4957CA39-ACD8-E446-9C60-76DB41EA4F12}" sibTransId="{7CA98FAD-F25E-1B49-8F9B-FEB530C643C4}"/>
    <dgm:cxn modelId="{C7A5E3F8-548B-6848-A7CA-49B613999CE6}" type="presOf" srcId="{818963D8-3F0D-F94F-A506-FF1DC012B23F}" destId="{BF5FD6B5-1FB1-7641-9028-335D629BCEF7}" srcOrd="0" destOrd="0" presId="urn:microsoft.com/office/officeart/2008/layout/HalfCircleOrganizationChart"/>
    <dgm:cxn modelId="{C9FAA2FB-797C-0B4C-B4D3-A69A2BA6E0F1}" srcId="{DD32BD60-184A-6843-B558-DF9F553EAFAF}" destId="{818963D8-3F0D-F94F-A506-FF1DC012B23F}" srcOrd="3" destOrd="0" parTransId="{0A35A3CD-C7FE-E541-8B67-168DFE02F009}" sibTransId="{FCD28E8C-AFE2-534F-BD60-3FA9B8BD57CE}"/>
    <dgm:cxn modelId="{B72297FE-AA2A-1D40-B8ED-8F684BF3CA11}" type="presOf" srcId="{10F06463-B14C-B145-AF46-733AA25B919B}" destId="{9549A2AB-0BBC-2C4F-A64B-71EBE718776E}" srcOrd="0" destOrd="0" presId="urn:microsoft.com/office/officeart/2008/layout/HalfCircleOrganizationChart"/>
    <dgm:cxn modelId="{63D34CEC-EB5D-F441-8D09-37EEA8E1EA79}" type="presParOf" srcId="{9549A2AB-0BBC-2C4F-A64B-71EBE718776E}" destId="{376A619F-21E3-B246-91C3-25C4717ACF45}" srcOrd="0" destOrd="0" presId="urn:microsoft.com/office/officeart/2008/layout/HalfCircleOrganizationChart"/>
    <dgm:cxn modelId="{C7E38BE3-2AD9-5740-881D-181025A69BB6}" type="presParOf" srcId="{376A619F-21E3-B246-91C3-25C4717ACF45}" destId="{804FE7A0-87BE-584B-AF15-8BA4891E3CDB}" srcOrd="0" destOrd="0" presId="urn:microsoft.com/office/officeart/2008/layout/HalfCircleOrganizationChart"/>
    <dgm:cxn modelId="{9B10CCFA-03E2-F34A-8160-E77EC7E05246}" type="presParOf" srcId="{804FE7A0-87BE-584B-AF15-8BA4891E3CDB}" destId="{0AA2F863-BB4E-4E48-8F14-8408C69FD99F}" srcOrd="0" destOrd="0" presId="urn:microsoft.com/office/officeart/2008/layout/HalfCircleOrganizationChart"/>
    <dgm:cxn modelId="{AF1A17B1-49EF-A14C-9482-30FA7C03A729}" type="presParOf" srcId="{804FE7A0-87BE-584B-AF15-8BA4891E3CDB}" destId="{007A7C8B-C973-B24D-AB65-FC08541BA034}" srcOrd="1" destOrd="0" presId="urn:microsoft.com/office/officeart/2008/layout/HalfCircleOrganizationChart"/>
    <dgm:cxn modelId="{8920F4C2-3CCB-1A45-86C2-E289AC5E56B3}" type="presParOf" srcId="{804FE7A0-87BE-584B-AF15-8BA4891E3CDB}" destId="{81628E55-1837-EF40-939F-2DAA3F1CB007}" srcOrd="2" destOrd="0" presId="urn:microsoft.com/office/officeart/2008/layout/HalfCircleOrganizationChart"/>
    <dgm:cxn modelId="{CBA0E709-D063-9F49-AB7B-0F46897EF720}" type="presParOf" srcId="{804FE7A0-87BE-584B-AF15-8BA4891E3CDB}" destId="{B76AA5AC-7129-7B4B-A427-A51A87E8194F}" srcOrd="3" destOrd="0" presId="urn:microsoft.com/office/officeart/2008/layout/HalfCircleOrganizationChart"/>
    <dgm:cxn modelId="{30C79C25-BAB6-B348-8630-5D1C1ADEAC7C}" type="presParOf" srcId="{376A619F-21E3-B246-91C3-25C4717ACF45}" destId="{F2279E41-1D2E-5D43-9211-EB631A00737C}" srcOrd="1" destOrd="0" presId="urn:microsoft.com/office/officeart/2008/layout/HalfCircleOrganizationChart"/>
    <dgm:cxn modelId="{E8CF93B6-B66A-BC4F-947E-906F0E304292}" type="presParOf" srcId="{F2279E41-1D2E-5D43-9211-EB631A00737C}" destId="{C938497B-20FC-EA4F-A2EC-A78B61237683}" srcOrd="0" destOrd="0" presId="urn:microsoft.com/office/officeart/2008/layout/HalfCircleOrganizationChart"/>
    <dgm:cxn modelId="{18B2273F-6C5C-284A-B36C-48A423E159D0}" type="presParOf" srcId="{F2279E41-1D2E-5D43-9211-EB631A00737C}" destId="{A2C9B806-FA42-E946-AACC-ABB9A26E5160}" srcOrd="1" destOrd="0" presId="urn:microsoft.com/office/officeart/2008/layout/HalfCircleOrganizationChart"/>
    <dgm:cxn modelId="{DD7B5F47-7DC0-DF41-9F84-D2514DAE2668}" type="presParOf" srcId="{A2C9B806-FA42-E946-AACC-ABB9A26E5160}" destId="{6B26CF0A-DB88-1845-B95A-684CFE104E8C}" srcOrd="0" destOrd="0" presId="urn:microsoft.com/office/officeart/2008/layout/HalfCircleOrganizationChart"/>
    <dgm:cxn modelId="{4C6B29E8-03F1-D740-AD80-092CD6B2ED8C}" type="presParOf" srcId="{6B26CF0A-DB88-1845-B95A-684CFE104E8C}" destId="{8B344140-FE77-EF46-A127-8C88A70D3650}" srcOrd="0" destOrd="0" presId="urn:microsoft.com/office/officeart/2008/layout/HalfCircleOrganizationChart"/>
    <dgm:cxn modelId="{A2E264C3-CBB6-B54B-B8A1-C094C21869F9}" type="presParOf" srcId="{6B26CF0A-DB88-1845-B95A-684CFE104E8C}" destId="{7CAFE6D4-14F5-3345-8416-00A8C81FAF97}" srcOrd="1" destOrd="0" presId="urn:microsoft.com/office/officeart/2008/layout/HalfCircleOrganizationChart"/>
    <dgm:cxn modelId="{7212139D-56FB-804B-98A1-783FF839F8FF}" type="presParOf" srcId="{6B26CF0A-DB88-1845-B95A-684CFE104E8C}" destId="{D25FFF65-6BBB-F949-8201-E2960FBB28BD}" srcOrd="2" destOrd="0" presId="urn:microsoft.com/office/officeart/2008/layout/HalfCircleOrganizationChart"/>
    <dgm:cxn modelId="{D9388166-D443-AE48-8487-617B4E768EC6}" type="presParOf" srcId="{6B26CF0A-DB88-1845-B95A-684CFE104E8C}" destId="{590A5944-2288-8F44-AD9C-DCBCB6466A23}" srcOrd="3" destOrd="0" presId="urn:microsoft.com/office/officeart/2008/layout/HalfCircleOrganizationChart"/>
    <dgm:cxn modelId="{211A400C-0675-A848-94FD-3510EAB76269}" type="presParOf" srcId="{A2C9B806-FA42-E946-AACC-ABB9A26E5160}" destId="{01CFA85D-C1E4-B84D-8710-A13F4570A618}" srcOrd="1" destOrd="0" presId="urn:microsoft.com/office/officeart/2008/layout/HalfCircleOrganizationChart"/>
    <dgm:cxn modelId="{31F8FED8-0869-3E43-9917-2213928B4A60}" type="presParOf" srcId="{A2C9B806-FA42-E946-AACC-ABB9A26E5160}" destId="{E4683247-5D44-7E46-B0F7-0976ADA15C27}" srcOrd="2" destOrd="0" presId="urn:microsoft.com/office/officeart/2008/layout/HalfCircleOrganizationChart"/>
    <dgm:cxn modelId="{5C86A78A-7DB7-9747-A148-CA16E688775F}" type="presParOf" srcId="{F2279E41-1D2E-5D43-9211-EB631A00737C}" destId="{F5A15A8F-A917-F342-B4D0-C6CF6AD13E9C}" srcOrd="2" destOrd="0" presId="urn:microsoft.com/office/officeart/2008/layout/HalfCircleOrganizationChart"/>
    <dgm:cxn modelId="{CC02F312-DCEC-ED41-8B67-AE7104742171}" type="presParOf" srcId="{F2279E41-1D2E-5D43-9211-EB631A00737C}" destId="{7451F77C-F68A-4342-95D2-F23D458F9C98}" srcOrd="3" destOrd="0" presId="urn:microsoft.com/office/officeart/2008/layout/HalfCircleOrganizationChart"/>
    <dgm:cxn modelId="{18E2358E-3130-8149-8B07-97DFE27763B8}" type="presParOf" srcId="{7451F77C-F68A-4342-95D2-F23D458F9C98}" destId="{882C0C38-18CC-B84B-AEEA-879C96CD2BE4}" srcOrd="0" destOrd="0" presId="urn:microsoft.com/office/officeart/2008/layout/HalfCircleOrganizationChart"/>
    <dgm:cxn modelId="{8039D323-4544-094C-9391-A3828814E6FC}" type="presParOf" srcId="{882C0C38-18CC-B84B-AEEA-879C96CD2BE4}" destId="{BF5FD6B5-1FB1-7641-9028-335D629BCEF7}" srcOrd="0" destOrd="0" presId="urn:microsoft.com/office/officeart/2008/layout/HalfCircleOrganizationChart"/>
    <dgm:cxn modelId="{1DDB02F0-A3A5-D24F-8558-25AF8A5A18C2}" type="presParOf" srcId="{882C0C38-18CC-B84B-AEEA-879C96CD2BE4}" destId="{DDD2D0BF-E314-274D-8A36-8796AF7808DC}" srcOrd="1" destOrd="0" presId="urn:microsoft.com/office/officeart/2008/layout/HalfCircleOrganizationChart"/>
    <dgm:cxn modelId="{BECACE3D-9D6E-5F4E-A554-638A1C0EB3FE}" type="presParOf" srcId="{882C0C38-18CC-B84B-AEEA-879C96CD2BE4}" destId="{C3D8B5EA-6759-EB4D-B9D1-AAA207CC47D1}" srcOrd="2" destOrd="0" presId="urn:microsoft.com/office/officeart/2008/layout/HalfCircleOrganizationChart"/>
    <dgm:cxn modelId="{566F3B32-9FC2-334B-ACC7-C30BA0F3E4EA}" type="presParOf" srcId="{882C0C38-18CC-B84B-AEEA-879C96CD2BE4}" destId="{24C56938-26A6-2440-9ACC-2291059C6A95}" srcOrd="3" destOrd="0" presId="urn:microsoft.com/office/officeart/2008/layout/HalfCircleOrganizationChart"/>
    <dgm:cxn modelId="{2452C344-4AB0-024A-9FEE-3CFE0F268B58}" type="presParOf" srcId="{7451F77C-F68A-4342-95D2-F23D458F9C98}" destId="{02976993-AB84-A541-9716-F97CCD815ED6}" srcOrd="1" destOrd="0" presId="urn:microsoft.com/office/officeart/2008/layout/HalfCircleOrganizationChart"/>
    <dgm:cxn modelId="{D6EB6335-7A33-E24B-8ECD-7E4677717E50}" type="presParOf" srcId="{7451F77C-F68A-4342-95D2-F23D458F9C98}" destId="{030EBD94-2FCB-1440-835C-45FBADDAA4F4}" srcOrd="2" destOrd="0" presId="urn:microsoft.com/office/officeart/2008/layout/HalfCircleOrganizationChart"/>
    <dgm:cxn modelId="{542F880F-D11A-384E-A0C7-6D64D44005CB}" type="presParOf" srcId="{F2279E41-1D2E-5D43-9211-EB631A00737C}" destId="{BCD993EB-D176-B84D-91F2-725F86E04079}" srcOrd="4" destOrd="0" presId="urn:microsoft.com/office/officeart/2008/layout/HalfCircleOrganizationChart"/>
    <dgm:cxn modelId="{DC3F3936-ACFE-5346-BB77-E439CAB5CD85}" type="presParOf" srcId="{F2279E41-1D2E-5D43-9211-EB631A00737C}" destId="{6BEA59F3-E00B-C440-AC7B-AC3128FD7E21}" srcOrd="5" destOrd="0" presId="urn:microsoft.com/office/officeart/2008/layout/HalfCircleOrganizationChart"/>
    <dgm:cxn modelId="{0EDA145F-9179-4746-A49F-3876ACFF714C}" type="presParOf" srcId="{6BEA59F3-E00B-C440-AC7B-AC3128FD7E21}" destId="{BE6DFA30-8A76-FB43-A067-200A6C25C759}" srcOrd="0" destOrd="0" presId="urn:microsoft.com/office/officeart/2008/layout/HalfCircleOrganizationChart"/>
    <dgm:cxn modelId="{2B3B6E06-E66A-144E-BADD-D6CFA4A235A7}" type="presParOf" srcId="{BE6DFA30-8A76-FB43-A067-200A6C25C759}" destId="{6D5FC6DE-CE4F-DF4A-BB63-3A65F8B13A4E}" srcOrd="0" destOrd="0" presId="urn:microsoft.com/office/officeart/2008/layout/HalfCircleOrganizationChart"/>
    <dgm:cxn modelId="{E8CFD9ED-6150-574D-BBAA-BF38F2BC2F12}" type="presParOf" srcId="{BE6DFA30-8A76-FB43-A067-200A6C25C759}" destId="{669F2408-B326-0E44-93A5-9EA54AB4B073}" srcOrd="1" destOrd="0" presId="urn:microsoft.com/office/officeart/2008/layout/HalfCircleOrganizationChart"/>
    <dgm:cxn modelId="{F84E444D-1A17-A945-A426-B5B2086FACFA}" type="presParOf" srcId="{BE6DFA30-8A76-FB43-A067-200A6C25C759}" destId="{CA6BCB0A-8FCC-6A44-B053-2A5E4764AEE5}" srcOrd="2" destOrd="0" presId="urn:microsoft.com/office/officeart/2008/layout/HalfCircleOrganizationChart"/>
    <dgm:cxn modelId="{7F0042CB-3174-6140-9485-FD3BF2133497}" type="presParOf" srcId="{BE6DFA30-8A76-FB43-A067-200A6C25C759}" destId="{A4BA47CF-09C2-504F-BCB8-E76936C464C5}" srcOrd="3" destOrd="0" presId="urn:microsoft.com/office/officeart/2008/layout/HalfCircleOrganizationChart"/>
    <dgm:cxn modelId="{7829C62E-D70D-E942-B4C8-30AD2C70BAA4}" type="presParOf" srcId="{6BEA59F3-E00B-C440-AC7B-AC3128FD7E21}" destId="{4635C596-812B-7542-8385-3D8E63C87AB3}" srcOrd="1" destOrd="0" presId="urn:microsoft.com/office/officeart/2008/layout/HalfCircleOrganizationChart"/>
    <dgm:cxn modelId="{18F77DA9-9242-A74F-BAD2-03A8916414D6}" type="presParOf" srcId="{6BEA59F3-E00B-C440-AC7B-AC3128FD7E21}" destId="{0DD8BD4D-0AD8-5E4D-826D-F321EC2E1715}" srcOrd="2" destOrd="0" presId="urn:microsoft.com/office/officeart/2008/layout/HalfCircleOrganizationChart"/>
    <dgm:cxn modelId="{BDB3381C-CF17-5541-BFA4-430110410C65}" type="presParOf" srcId="{376A619F-21E3-B246-91C3-25C4717ACF45}" destId="{4EDF1FB6-8851-CF43-AADD-7A94ECB7CEB6}" srcOrd="2" destOrd="0" presId="urn:microsoft.com/office/officeart/2008/layout/HalfCircleOrganizationChart"/>
    <dgm:cxn modelId="{02F124EC-B0DC-5D49-B90D-5F640D5A4357}" type="presParOf" srcId="{4EDF1FB6-8851-CF43-AADD-7A94ECB7CEB6}" destId="{01876543-8350-B441-A080-38659FB901FD}" srcOrd="0" destOrd="0" presId="urn:microsoft.com/office/officeart/2008/layout/HalfCircleOrganizationChart"/>
    <dgm:cxn modelId="{0782E107-DDCE-3746-A5D9-C5324ED06FA0}" type="presParOf" srcId="{4EDF1FB6-8851-CF43-AADD-7A94ECB7CEB6}" destId="{2E007612-CD36-3943-99A7-C0FB89DEFC85}" srcOrd="1" destOrd="0" presId="urn:microsoft.com/office/officeart/2008/layout/HalfCircleOrganizationChart"/>
    <dgm:cxn modelId="{91E1A1BF-0729-B04E-A1AA-96EF5227F5E9}" type="presParOf" srcId="{2E007612-CD36-3943-99A7-C0FB89DEFC85}" destId="{A29C92B8-7F0C-B442-9542-8E3FAE556C10}" srcOrd="0" destOrd="0" presId="urn:microsoft.com/office/officeart/2008/layout/HalfCircleOrganizationChart"/>
    <dgm:cxn modelId="{3C23ADA9-F54E-1141-A3AD-44439ED43DCD}" type="presParOf" srcId="{A29C92B8-7F0C-B442-9542-8E3FAE556C10}" destId="{AAFC913F-9717-FC4B-B324-F2922A94E0A2}" srcOrd="0" destOrd="0" presId="urn:microsoft.com/office/officeart/2008/layout/HalfCircleOrganizationChart"/>
    <dgm:cxn modelId="{E541CCDE-1EC9-1C4E-B6AC-9B5DF1BA70B8}" type="presParOf" srcId="{A29C92B8-7F0C-B442-9542-8E3FAE556C10}" destId="{E0DDB57D-AA1B-2D43-A412-92C25D9698E7}" srcOrd="1" destOrd="0" presId="urn:microsoft.com/office/officeart/2008/layout/HalfCircleOrganizationChart"/>
    <dgm:cxn modelId="{50EA9F66-9085-F34E-8CFD-C8F89160A39C}" type="presParOf" srcId="{A29C92B8-7F0C-B442-9542-8E3FAE556C10}" destId="{199CEEEE-6045-5642-8BC1-2BEDCF540277}" srcOrd="2" destOrd="0" presId="urn:microsoft.com/office/officeart/2008/layout/HalfCircleOrganizationChart"/>
    <dgm:cxn modelId="{CF06A7AA-7AD8-A14B-A682-3FF75746C92C}" type="presParOf" srcId="{A29C92B8-7F0C-B442-9542-8E3FAE556C10}" destId="{38E76DA1-7C75-E543-B098-FADF496757CA}" srcOrd="3" destOrd="0" presId="urn:microsoft.com/office/officeart/2008/layout/HalfCircleOrganizationChart"/>
    <dgm:cxn modelId="{5A956505-FEF9-F743-930C-4F7718AB65FE}" type="presParOf" srcId="{2E007612-CD36-3943-99A7-C0FB89DEFC85}" destId="{CB04CF36-0E2F-BB43-90CB-C5EF528AFA28}" srcOrd="1" destOrd="0" presId="urn:microsoft.com/office/officeart/2008/layout/HalfCircleOrganizationChart"/>
    <dgm:cxn modelId="{6EA7E738-7F98-2941-8214-CFA109D0EEA2}" type="presParOf" srcId="{2E007612-CD36-3943-99A7-C0FB89DEFC85}" destId="{E9021B6A-BCB1-D648-8C94-22A1737DA3FC}" srcOrd="2" destOrd="0" presId="urn:microsoft.com/office/officeart/2008/layout/HalfCircleOrganizationChart"/>
    <dgm:cxn modelId="{11BE666C-2FE5-D044-BA2D-B93AAF9607D9}" type="presParOf" srcId="{4EDF1FB6-8851-CF43-AADD-7A94ECB7CEB6}" destId="{731A6555-C2A4-284E-80DB-5D7CADBFBA35}" srcOrd="2" destOrd="0" presId="urn:microsoft.com/office/officeart/2008/layout/HalfCircleOrganizationChart"/>
    <dgm:cxn modelId="{A8F21486-D90C-E24F-A322-E056FD9B3295}" type="presParOf" srcId="{4EDF1FB6-8851-CF43-AADD-7A94ECB7CEB6}" destId="{DADC249C-4273-4C45-B5BF-ACAE165ACAFD}" srcOrd="3" destOrd="0" presId="urn:microsoft.com/office/officeart/2008/layout/HalfCircleOrganizationChart"/>
    <dgm:cxn modelId="{0120E873-0E42-1547-A9C8-90DEACD8D1F4}" type="presParOf" srcId="{DADC249C-4273-4C45-B5BF-ACAE165ACAFD}" destId="{DD5B9046-DD10-3A47-88AB-C86B09B77857}" srcOrd="0" destOrd="0" presId="urn:microsoft.com/office/officeart/2008/layout/HalfCircleOrganizationChart"/>
    <dgm:cxn modelId="{98452A62-4173-DB40-BA61-7A68D24EE721}" type="presParOf" srcId="{DD5B9046-DD10-3A47-88AB-C86B09B77857}" destId="{6CB3AFE0-8768-A141-B590-3E0A0E29FA3B}" srcOrd="0" destOrd="0" presId="urn:microsoft.com/office/officeart/2008/layout/HalfCircleOrganizationChart"/>
    <dgm:cxn modelId="{BE627171-94AC-054A-BFF2-631E4A526F74}" type="presParOf" srcId="{DD5B9046-DD10-3A47-88AB-C86B09B77857}" destId="{F52BB675-FC62-8A4C-B5F8-E14C0EEA8234}" srcOrd="1" destOrd="0" presId="urn:microsoft.com/office/officeart/2008/layout/HalfCircleOrganizationChart"/>
    <dgm:cxn modelId="{040E2671-DBD7-F84B-AB9F-7AD7503391C9}" type="presParOf" srcId="{DD5B9046-DD10-3A47-88AB-C86B09B77857}" destId="{FB77AC7B-3392-E745-BB86-C9F33FA72919}" srcOrd="2" destOrd="0" presId="urn:microsoft.com/office/officeart/2008/layout/HalfCircleOrganizationChart"/>
    <dgm:cxn modelId="{932C4160-4A33-B747-A0A8-B799AB45B4C4}" type="presParOf" srcId="{DD5B9046-DD10-3A47-88AB-C86B09B77857}" destId="{F67ADFC5-1B88-A742-8292-C202F8AA575B}" srcOrd="3" destOrd="0" presId="urn:microsoft.com/office/officeart/2008/layout/HalfCircleOrganizationChart"/>
    <dgm:cxn modelId="{BA5729E1-06DC-D94D-AD84-11B2DF4ADB37}" type="presParOf" srcId="{DADC249C-4273-4C45-B5BF-ACAE165ACAFD}" destId="{A75D6A1B-F123-4542-9151-251F5A3A4C05}" srcOrd="1" destOrd="0" presId="urn:microsoft.com/office/officeart/2008/layout/HalfCircleOrganizationChart"/>
    <dgm:cxn modelId="{ECE485F8-D4C1-654B-96D7-932AD0D8188D}" type="presParOf" srcId="{DADC249C-4273-4C45-B5BF-ACAE165ACAFD}" destId="{A1E54321-E5F2-1A42-8FDC-9F153BBA62C2}"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9FE1FA-09FA-804A-BDE1-CEF378157F49}" type="doc">
      <dgm:prSet loTypeId="urn:microsoft.com/office/officeart/2005/8/layout/radial5" loCatId="" qsTypeId="urn:microsoft.com/office/officeart/2005/8/quickstyle/simple1" qsCatId="simple" csTypeId="urn:microsoft.com/office/officeart/2005/8/colors/accent1_5" csCatId="accent1" phldr="1"/>
      <dgm:spPr/>
      <dgm:t>
        <a:bodyPr/>
        <a:lstStyle/>
        <a:p>
          <a:endParaRPr lang="fr-FR"/>
        </a:p>
      </dgm:t>
    </dgm:pt>
    <dgm:pt modelId="{D8A8915B-B561-B247-958F-BB0AAD7D0ECC}">
      <dgm:prSet phldrT="[Texte]"/>
      <dgm:spPr/>
      <dgm:t>
        <a:bodyPr/>
        <a:lstStyle/>
        <a:p>
          <a:r>
            <a:rPr lang="fr-FR" dirty="0"/>
            <a:t>Les acteurs mobilisables</a:t>
          </a:r>
        </a:p>
      </dgm:t>
    </dgm:pt>
    <dgm:pt modelId="{75A3D828-C084-984D-A916-EFAEB8894E58}" type="parTrans" cxnId="{3E29D0A9-4160-3A45-9D39-4CD878CA950E}">
      <dgm:prSet/>
      <dgm:spPr/>
      <dgm:t>
        <a:bodyPr/>
        <a:lstStyle/>
        <a:p>
          <a:endParaRPr lang="fr-FR"/>
        </a:p>
      </dgm:t>
    </dgm:pt>
    <dgm:pt modelId="{4D42EB45-4B8F-744D-923C-C7FE0975B3BB}" type="sibTrans" cxnId="{3E29D0A9-4160-3A45-9D39-4CD878CA950E}">
      <dgm:prSet/>
      <dgm:spPr/>
      <dgm:t>
        <a:bodyPr/>
        <a:lstStyle/>
        <a:p>
          <a:endParaRPr lang="fr-FR"/>
        </a:p>
      </dgm:t>
    </dgm:pt>
    <dgm:pt modelId="{902B0EF9-0A30-1645-A71D-7060F3E32B2C}">
      <dgm:prSet phldrT="[Texte]"/>
      <dgm:spPr/>
      <dgm:t>
        <a:bodyPr/>
        <a:lstStyle/>
        <a:p>
          <a:r>
            <a:rPr lang="fr-FR" dirty="0"/>
            <a:t>Le SPSTI et sa cellule PDP</a:t>
          </a:r>
        </a:p>
      </dgm:t>
    </dgm:pt>
    <dgm:pt modelId="{924671F6-5C59-1F42-BB33-73287D9EA956}" type="parTrans" cxnId="{8A357081-66D1-2147-BAF8-78C6916460DB}">
      <dgm:prSet/>
      <dgm:spPr/>
      <dgm:t>
        <a:bodyPr/>
        <a:lstStyle/>
        <a:p>
          <a:endParaRPr lang="fr-FR"/>
        </a:p>
      </dgm:t>
    </dgm:pt>
    <dgm:pt modelId="{E184345A-A6CA-2240-8F59-333BE49DE077}" type="sibTrans" cxnId="{8A357081-66D1-2147-BAF8-78C6916460DB}">
      <dgm:prSet/>
      <dgm:spPr/>
      <dgm:t>
        <a:bodyPr/>
        <a:lstStyle/>
        <a:p>
          <a:endParaRPr lang="fr-FR"/>
        </a:p>
      </dgm:t>
    </dgm:pt>
    <dgm:pt modelId="{D59ACAC6-41EA-6E44-97CE-9C7EE94E8C20}">
      <dgm:prSet phldrT="[Texte]"/>
      <dgm:spPr/>
      <dgm:t>
        <a:bodyPr/>
        <a:lstStyle/>
        <a:p>
          <a:r>
            <a:rPr lang="fr-FR" dirty="0"/>
            <a:t>Assurance maladie (CPAM, Carsat)</a:t>
          </a:r>
        </a:p>
      </dgm:t>
    </dgm:pt>
    <dgm:pt modelId="{DC05AADE-B6AB-F04F-9FDC-EC29365E4CA1}" type="parTrans" cxnId="{19C896B3-C784-184B-9ECB-9C61C4E93225}">
      <dgm:prSet/>
      <dgm:spPr/>
      <dgm:t>
        <a:bodyPr/>
        <a:lstStyle/>
        <a:p>
          <a:endParaRPr lang="fr-FR"/>
        </a:p>
      </dgm:t>
    </dgm:pt>
    <dgm:pt modelId="{E0547EC6-A46C-AD46-B306-9FE6E9DB61FF}" type="sibTrans" cxnId="{19C896B3-C784-184B-9ECB-9C61C4E93225}">
      <dgm:prSet/>
      <dgm:spPr/>
      <dgm:t>
        <a:bodyPr/>
        <a:lstStyle/>
        <a:p>
          <a:endParaRPr lang="fr-FR"/>
        </a:p>
      </dgm:t>
    </dgm:pt>
    <dgm:pt modelId="{DEBF77C5-A8B9-7848-A09E-2A718386686C}">
      <dgm:prSet phldrT="[Texte]"/>
      <dgm:spPr/>
      <dgm:t>
        <a:bodyPr/>
        <a:lstStyle/>
        <a:p>
          <a:r>
            <a:rPr lang="fr-FR" dirty="0"/>
            <a:t>Agefiph</a:t>
          </a:r>
        </a:p>
      </dgm:t>
    </dgm:pt>
    <dgm:pt modelId="{6F3C7B37-D621-0C46-90E3-EDE182F13587}" type="parTrans" cxnId="{AD5DFE21-4200-724E-BFC9-AF5155148558}">
      <dgm:prSet/>
      <dgm:spPr/>
      <dgm:t>
        <a:bodyPr/>
        <a:lstStyle/>
        <a:p>
          <a:endParaRPr lang="fr-FR"/>
        </a:p>
      </dgm:t>
    </dgm:pt>
    <dgm:pt modelId="{88AB8574-DE3E-BF40-B28C-FCF781F782A1}" type="sibTrans" cxnId="{AD5DFE21-4200-724E-BFC9-AF5155148558}">
      <dgm:prSet/>
      <dgm:spPr/>
      <dgm:t>
        <a:bodyPr/>
        <a:lstStyle/>
        <a:p>
          <a:endParaRPr lang="fr-FR"/>
        </a:p>
      </dgm:t>
    </dgm:pt>
    <dgm:pt modelId="{29E7B797-DA4E-F24E-A33F-F2D273DEC1CA}">
      <dgm:prSet phldrT="[Texte]"/>
      <dgm:spPr/>
      <dgm:t>
        <a:bodyPr/>
        <a:lstStyle/>
        <a:p>
          <a:r>
            <a:rPr lang="fr-FR" dirty="0"/>
            <a:t>Cap Emploi</a:t>
          </a:r>
        </a:p>
      </dgm:t>
    </dgm:pt>
    <dgm:pt modelId="{2C6889A9-52B0-8D4B-8366-297945E7AF5B}" type="parTrans" cxnId="{76FFD41D-42CE-4E44-8607-8AA19F5DC3DD}">
      <dgm:prSet/>
      <dgm:spPr/>
      <dgm:t>
        <a:bodyPr/>
        <a:lstStyle/>
        <a:p>
          <a:endParaRPr lang="fr-FR"/>
        </a:p>
      </dgm:t>
    </dgm:pt>
    <dgm:pt modelId="{3FAF8EF1-C639-FF45-AE7E-A35039170331}" type="sibTrans" cxnId="{76FFD41D-42CE-4E44-8607-8AA19F5DC3DD}">
      <dgm:prSet/>
      <dgm:spPr/>
      <dgm:t>
        <a:bodyPr/>
        <a:lstStyle/>
        <a:p>
          <a:endParaRPr lang="fr-FR"/>
        </a:p>
      </dgm:t>
    </dgm:pt>
    <dgm:pt modelId="{2E5F166E-ED39-E947-8241-8200D29248E5}">
      <dgm:prSet phldrT="[Texte]"/>
      <dgm:spPr/>
      <dgm:t>
        <a:bodyPr/>
        <a:lstStyle/>
        <a:p>
          <a:r>
            <a:rPr lang="fr-FR" dirty="0"/>
            <a:t>MSA</a:t>
          </a:r>
        </a:p>
      </dgm:t>
    </dgm:pt>
    <dgm:pt modelId="{0D1464C6-9EFF-A24A-A9AE-DFDE24200877}" type="parTrans" cxnId="{FE4C5CF8-8C49-DE44-918E-6325689307A0}">
      <dgm:prSet/>
      <dgm:spPr/>
      <dgm:t>
        <a:bodyPr/>
        <a:lstStyle/>
        <a:p>
          <a:endParaRPr lang="fr-FR"/>
        </a:p>
      </dgm:t>
    </dgm:pt>
    <dgm:pt modelId="{1B68BB1E-D8C6-D048-B22E-2B26B9EF041E}" type="sibTrans" cxnId="{FE4C5CF8-8C49-DE44-918E-6325689307A0}">
      <dgm:prSet/>
      <dgm:spPr/>
      <dgm:t>
        <a:bodyPr/>
        <a:lstStyle/>
        <a:p>
          <a:endParaRPr lang="fr-FR"/>
        </a:p>
      </dgm:t>
    </dgm:pt>
    <dgm:pt modelId="{08EA4338-D508-B24A-8DC8-64F2C9F66DFC}">
      <dgm:prSet phldrT="[Texte]"/>
      <dgm:spPr/>
      <dgm:t>
        <a:bodyPr/>
        <a:lstStyle/>
        <a:p>
          <a:r>
            <a:rPr lang="fr-FR" dirty="0" err="1"/>
            <a:t>Aract</a:t>
          </a:r>
          <a:endParaRPr lang="fr-FR" dirty="0"/>
        </a:p>
      </dgm:t>
    </dgm:pt>
    <dgm:pt modelId="{538AD2F8-2099-DA48-AF18-440BD48D7765}" type="parTrans" cxnId="{D430904B-DE4F-F449-9790-AA5A0505C9E8}">
      <dgm:prSet/>
      <dgm:spPr/>
      <dgm:t>
        <a:bodyPr/>
        <a:lstStyle/>
        <a:p>
          <a:endParaRPr lang="fr-FR"/>
        </a:p>
      </dgm:t>
    </dgm:pt>
    <dgm:pt modelId="{19A7B954-96E6-2C44-8C9C-072422467213}" type="sibTrans" cxnId="{D430904B-DE4F-F449-9790-AA5A0505C9E8}">
      <dgm:prSet/>
      <dgm:spPr/>
      <dgm:t>
        <a:bodyPr/>
        <a:lstStyle/>
        <a:p>
          <a:endParaRPr lang="fr-FR"/>
        </a:p>
      </dgm:t>
    </dgm:pt>
    <dgm:pt modelId="{19B8F752-D859-0D4E-AB66-55513B5F119B}" type="pres">
      <dgm:prSet presAssocID="{3F9FE1FA-09FA-804A-BDE1-CEF378157F49}" presName="Name0" presStyleCnt="0">
        <dgm:presLayoutVars>
          <dgm:chMax val="1"/>
          <dgm:dir/>
          <dgm:animLvl val="ctr"/>
          <dgm:resizeHandles val="exact"/>
        </dgm:presLayoutVars>
      </dgm:prSet>
      <dgm:spPr/>
    </dgm:pt>
    <dgm:pt modelId="{062984B4-7093-9248-9D40-B42EF5205E94}" type="pres">
      <dgm:prSet presAssocID="{D8A8915B-B561-B247-958F-BB0AAD7D0ECC}" presName="centerShape" presStyleLbl="node0" presStyleIdx="0" presStyleCnt="1"/>
      <dgm:spPr/>
    </dgm:pt>
    <dgm:pt modelId="{4DD0F2CE-0913-A54F-8035-CC39CEB33AC3}" type="pres">
      <dgm:prSet presAssocID="{924671F6-5C59-1F42-BB33-73287D9EA956}" presName="parTrans" presStyleLbl="sibTrans2D1" presStyleIdx="0" presStyleCnt="6"/>
      <dgm:spPr/>
    </dgm:pt>
    <dgm:pt modelId="{382C463C-6B07-CD49-8AAF-1EE7167F2CA4}" type="pres">
      <dgm:prSet presAssocID="{924671F6-5C59-1F42-BB33-73287D9EA956}" presName="connectorText" presStyleLbl="sibTrans2D1" presStyleIdx="0" presStyleCnt="6"/>
      <dgm:spPr/>
    </dgm:pt>
    <dgm:pt modelId="{F68C390C-6D11-7A4F-B72A-97F6A002CCDD}" type="pres">
      <dgm:prSet presAssocID="{902B0EF9-0A30-1645-A71D-7060F3E32B2C}" presName="node" presStyleLbl="node1" presStyleIdx="0" presStyleCnt="6">
        <dgm:presLayoutVars>
          <dgm:bulletEnabled val="1"/>
        </dgm:presLayoutVars>
      </dgm:prSet>
      <dgm:spPr/>
    </dgm:pt>
    <dgm:pt modelId="{4DE726B4-E884-664B-B0CE-C5F6D86714BF}" type="pres">
      <dgm:prSet presAssocID="{DC05AADE-B6AB-F04F-9FDC-EC29365E4CA1}" presName="parTrans" presStyleLbl="sibTrans2D1" presStyleIdx="1" presStyleCnt="6"/>
      <dgm:spPr/>
    </dgm:pt>
    <dgm:pt modelId="{6D2DD475-E470-AF41-9C68-33FC4C583AF7}" type="pres">
      <dgm:prSet presAssocID="{DC05AADE-B6AB-F04F-9FDC-EC29365E4CA1}" presName="connectorText" presStyleLbl="sibTrans2D1" presStyleIdx="1" presStyleCnt="6"/>
      <dgm:spPr/>
    </dgm:pt>
    <dgm:pt modelId="{F6D19555-EE57-2E44-BD28-4C3D61B279B6}" type="pres">
      <dgm:prSet presAssocID="{D59ACAC6-41EA-6E44-97CE-9C7EE94E8C20}" presName="node" presStyleLbl="node1" presStyleIdx="1" presStyleCnt="6">
        <dgm:presLayoutVars>
          <dgm:bulletEnabled val="1"/>
        </dgm:presLayoutVars>
      </dgm:prSet>
      <dgm:spPr/>
    </dgm:pt>
    <dgm:pt modelId="{A85AB5EB-4624-A343-BC46-92D044CA4236}" type="pres">
      <dgm:prSet presAssocID="{0D1464C6-9EFF-A24A-A9AE-DFDE24200877}" presName="parTrans" presStyleLbl="sibTrans2D1" presStyleIdx="2" presStyleCnt="6"/>
      <dgm:spPr/>
    </dgm:pt>
    <dgm:pt modelId="{130FD654-09F5-B344-8168-DDC59EBC33E8}" type="pres">
      <dgm:prSet presAssocID="{0D1464C6-9EFF-A24A-A9AE-DFDE24200877}" presName="connectorText" presStyleLbl="sibTrans2D1" presStyleIdx="2" presStyleCnt="6"/>
      <dgm:spPr/>
    </dgm:pt>
    <dgm:pt modelId="{5681DAEB-E00A-9D46-B05F-F9A0BF3650D1}" type="pres">
      <dgm:prSet presAssocID="{2E5F166E-ED39-E947-8241-8200D29248E5}" presName="node" presStyleLbl="node1" presStyleIdx="2" presStyleCnt="6">
        <dgm:presLayoutVars>
          <dgm:bulletEnabled val="1"/>
        </dgm:presLayoutVars>
      </dgm:prSet>
      <dgm:spPr/>
    </dgm:pt>
    <dgm:pt modelId="{B706C58B-2A60-3E4B-BF7C-39938BB5C6A6}" type="pres">
      <dgm:prSet presAssocID="{2C6889A9-52B0-8D4B-8366-297945E7AF5B}" presName="parTrans" presStyleLbl="sibTrans2D1" presStyleIdx="3" presStyleCnt="6"/>
      <dgm:spPr/>
    </dgm:pt>
    <dgm:pt modelId="{22F3B93A-CBF1-DB4F-8D5F-3A36D1B76F24}" type="pres">
      <dgm:prSet presAssocID="{2C6889A9-52B0-8D4B-8366-297945E7AF5B}" presName="connectorText" presStyleLbl="sibTrans2D1" presStyleIdx="3" presStyleCnt="6"/>
      <dgm:spPr/>
    </dgm:pt>
    <dgm:pt modelId="{ED7F8F2F-5509-8E44-89D3-3E1957B14BEA}" type="pres">
      <dgm:prSet presAssocID="{29E7B797-DA4E-F24E-A33F-F2D273DEC1CA}" presName="node" presStyleLbl="node1" presStyleIdx="3" presStyleCnt="6">
        <dgm:presLayoutVars>
          <dgm:bulletEnabled val="1"/>
        </dgm:presLayoutVars>
      </dgm:prSet>
      <dgm:spPr/>
    </dgm:pt>
    <dgm:pt modelId="{F4F0FDB8-B2F9-F94C-8AF7-48BEFF524EE3}" type="pres">
      <dgm:prSet presAssocID="{6F3C7B37-D621-0C46-90E3-EDE182F13587}" presName="parTrans" presStyleLbl="sibTrans2D1" presStyleIdx="4" presStyleCnt="6"/>
      <dgm:spPr/>
    </dgm:pt>
    <dgm:pt modelId="{1655350C-F150-C542-9217-E478F84E3B55}" type="pres">
      <dgm:prSet presAssocID="{6F3C7B37-D621-0C46-90E3-EDE182F13587}" presName="connectorText" presStyleLbl="sibTrans2D1" presStyleIdx="4" presStyleCnt="6"/>
      <dgm:spPr/>
    </dgm:pt>
    <dgm:pt modelId="{4A5E2EDA-C170-9146-9730-2ED4AE51115C}" type="pres">
      <dgm:prSet presAssocID="{DEBF77C5-A8B9-7848-A09E-2A718386686C}" presName="node" presStyleLbl="node1" presStyleIdx="4" presStyleCnt="6">
        <dgm:presLayoutVars>
          <dgm:bulletEnabled val="1"/>
        </dgm:presLayoutVars>
      </dgm:prSet>
      <dgm:spPr/>
    </dgm:pt>
    <dgm:pt modelId="{BBB5CD11-BE6E-424A-AE63-89B46BE5E996}" type="pres">
      <dgm:prSet presAssocID="{538AD2F8-2099-DA48-AF18-440BD48D7765}" presName="parTrans" presStyleLbl="sibTrans2D1" presStyleIdx="5" presStyleCnt="6"/>
      <dgm:spPr/>
    </dgm:pt>
    <dgm:pt modelId="{4E5BC02C-7AC7-BB41-BC42-D244E44BE2C4}" type="pres">
      <dgm:prSet presAssocID="{538AD2F8-2099-DA48-AF18-440BD48D7765}" presName="connectorText" presStyleLbl="sibTrans2D1" presStyleIdx="5" presStyleCnt="6"/>
      <dgm:spPr/>
    </dgm:pt>
    <dgm:pt modelId="{64B67CEF-6FB3-8A48-ABD7-0CE493EED42E}" type="pres">
      <dgm:prSet presAssocID="{08EA4338-D508-B24A-8DC8-64F2C9F66DFC}" presName="node" presStyleLbl="node1" presStyleIdx="5" presStyleCnt="6">
        <dgm:presLayoutVars>
          <dgm:bulletEnabled val="1"/>
        </dgm:presLayoutVars>
      </dgm:prSet>
      <dgm:spPr/>
    </dgm:pt>
  </dgm:ptLst>
  <dgm:cxnLst>
    <dgm:cxn modelId="{D4B0EC05-C0E9-0B4D-8EB7-A8BA0AC72312}" type="presOf" srcId="{924671F6-5C59-1F42-BB33-73287D9EA956}" destId="{4DD0F2CE-0913-A54F-8035-CC39CEB33AC3}" srcOrd="0" destOrd="0" presId="urn:microsoft.com/office/officeart/2005/8/layout/radial5"/>
    <dgm:cxn modelId="{76FFD41D-42CE-4E44-8607-8AA19F5DC3DD}" srcId="{D8A8915B-B561-B247-958F-BB0AAD7D0ECC}" destId="{29E7B797-DA4E-F24E-A33F-F2D273DEC1CA}" srcOrd="3" destOrd="0" parTransId="{2C6889A9-52B0-8D4B-8366-297945E7AF5B}" sibTransId="{3FAF8EF1-C639-FF45-AE7E-A35039170331}"/>
    <dgm:cxn modelId="{AD5DFE21-4200-724E-BFC9-AF5155148558}" srcId="{D8A8915B-B561-B247-958F-BB0AAD7D0ECC}" destId="{DEBF77C5-A8B9-7848-A09E-2A718386686C}" srcOrd="4" destOrd="0" parTransId="{6F3C7B37-D621-0C46-90E3-EDE182F13587}" sibTransId="{88AB8574-DE3E-BF40-B28C-FCF781F782A1}"/>
    <dgm:cxn modelId="{F3B0A726-DC85-7D43-AEAB-1563EBB4C6BE}" type="presOf" srcId="{D59ACAC6-41EA-6E44-97CE-9C7EE94E8C20}" destId="{F6D19555-EE57-2E44-BD28-4C3D61B279B6}" srcOrd="0" destOrd="0" presId="urn:microsoft.com/office/officeart/2005/8/layout/radial5"/>
    <dgm:cxn modelId="{2946462C-6102-9A44-8FB4-D8172B361FA0}" type="presOf" srcId="{924671F6-5C59-1F42-BB33-73287D9EA956}" destId="{382C463C-6B07-CD49-8AAF-1EE7167F2CA4}" srcOrd="1" destOrd="0" presId="urn:microsoft.com/office/officeart/2005/8/layout/radial5"/>
    <dgm:cxn modelId="{3915B43E-CBEE-4044-B058-27B3CF87C2AD}" type="presOf" srcId="{538AD2F8-2099-DA48-AF18-440BD48D7765}" destId="{BBB5CD11-BE6E-424A-AE63-89B46BE5E996}" srcOrd="0" destOrd="0" presId="urn:microsoft.com/office/officeart/2005/8/layout/radial5"/>
    <dgm:cxn modelId="{3F383447-19DA-7143-8597-61D2821CAC22}" type="presOf" srcId="{0D1464C6-9EFF-A24A-A9AE-DFDE24200877}" destId="{A85AB5EB-4624-A343-BC46-92D044CA4236}" srcOrd="0" destOrd="0" presId="urn:microsoft.com/office/officeart/2005/8/layout/radial5"/>
    <dgm:cxn modelId="{D430904B-DE4F-F449-9790-AA5A0505C9E8}" srcId="{D8A8915B-B561-B247-958F-BB0AAD7D0ECC}" destId="{08EA4338-D508-B24A-8DC8-64F2C9F66DFC}" srcOrd="5" destOrd="0" parTransId="{538AD2F8-2099-DA48-AF18-440BD48D7765}" sibTransId="{19A7B954-96E6-2C44-8C9C-072422467213}"/>
    <dgm:cxn modelId="{CA16A558-7EF7-3747-92FC-D6EE761E0BE1}" type="presOf" srcId="{29E7B797-DA4E-F24E-A33F-F2D273DEC1CA}" destId="{ED7F8F2F-5509-8E44-89D3-3E1957B14BEA}" srcOrd="0" destOrd="0" presId="urn:microsoft.com/office/officeart/2005/8/layout/radial5"/>
    <dgm:cxn modelId="{FD23E968-D750-2945-8E2D-67564751B752}" type="presOf" srcId="{3F9FE1FA-09FA-804A-BDE1-CEF378157F49}" destId="{19B8F752-D859-0D4E-AB66-55513B5F119B}" srcOrd="0" destOrd="0" presId="urn:microsoft.com/office/officeart/2005/8/layout/radial5"/>
    <dgm:cxn modelId="{CEC1636D-1ABF-F14B-96C3-C96A792DDCA4}" type="presOf" srcId="{DC05AADE-B6AB-F04F-9FDC-EC29365E4CA1}" destId="{4DE726B4-E884-664B-B0CE-C5F6D86714BF}" srcOrd="0" destOrd="0" presId="urn:microsoft.com/office/officeart/2005/8/layout/radial5"/>
    <dgm:cxn modelId="{ADDC9875-0250-A446-BCC5-CD3CD63543E0}" type="presOf" srcId="{6F3C7B37-D621-0C46-90E3-EDE182F13587}" destId="{F4F0FDB8-B2F9-F94C-8AF7-48BEFF524EE3}" srcOrd="0" destOrd="0" presId="urn:microsoft.com/office/officeart/2005/8/layout/radial5"/>
    <dgm:cxn modelId="{9806437B-DDE7-5242-8CA9-7BF8A66CB5A4}" type="presOf" srcId="{2C6889A9-52B0-8D4B-8366-297945E7AF5B}" destId="{B706C58B-2A60-3E4B-BF7C-39938BB5C6A6}" srcOrd="0" destOrd="0" presId="urn:microsoft.com/office/officeart/2005/8/layout/radial5"/>
    <dgm:cxn modelId="{8A357081-66D1-2147-BAF8-78C6916460DB}" srcId="{D8A8915B-B561-B247-958F-BB0AAD7D0ECC}" destId="{902B0EF9-0A30-1645-A71D-7060F3E32B2C}" srcOrd="0" destOrd="0" parTransId="{924671F6-5C59-1F42-BB33-73287D9EA956}" sibTransId="{E184345A-A6CA-2240-8F59-333BE49DE077}"/>
    <dgm:cxn modelId="{9213A389-F59E-1D49-948F-B806073C2F22}" type="presOf" srcId="{0D1464C6-9EFF-A24A-A9AE-DFDE24200877}" destId="{130FD654-09F5-B344-8168-DDC59EBC33E8}" srcOrd="1" destOrd="0" presId="urn:microsoft.com/office/officeart/2005/8/layout/radial5"/>
    <dgm:cxn modelId="{D86A0AA9-F31C-8442-828A-E22854A0B284}" type="presOf" srcId="{6F3C7B37-D621-0C46-90E3-EDE182F13587}" destId="{1655350C-F150-C542-9217-E478F84E3B55}" srcOrd="1" destOrd="0" presId="urn:microsoft.com/office/officeart/2005/8/layout/radial5"/>
    <dgm:cxn modelId="{3E29D0A9-4160-3A45-9D39-4CD878CA950E}" srcId="{3F9FE1FA-09FA-804A-BDE1-CEF378157F49}" destId="{D8A8915B-B561-B247-958F-BB0AAD7D0ECC}" srcOrd="0" destOrd="0" parTransId="{75A3D828-C084-984D-A916-EFAEB8894E58}" sibTransId="{4D42EB45-4B8F-744D-923C-C7FE0975B3BB}"/>
    <dgm:cxn modelId="{19C896B3-C784-184B-9ECB-9C61C4E93225}" srcId="{D8A8915B-B561-B247-958F-BB0AAD7D0ECC}" destId="{D59ACAC6-41EA-6E44-97CE-9C7EE94E8C20}" srcOrd="1" destOrd="0" parTransId="{DC05AADE-B6AB-F04F-9FDC-EC29365E4CA1}" sibTransId="{E0547EC6-A46C-AD46-B306-9FE6E9DB61FF}"/>
    <dgm:cxn modelId="{E69566BC-C75B-7442-B318-2F06E8DEA2F5}" type="presOf" srcId="{538AD2F8-2099-DA48-AF18-440BD48D7765}" destId="{4E5BC02C-7AC7-BB41-BC42-D244E44BE2C4}" srcOrd="1" destOrd="0" presId="urn:microsoft.com/office/officeart/2005/8/layout/radial5"/>
    <dgm:cxn modelId="{B5F49BC7-9088-694B-8940-5698460BCE06}" type="presOf" srcId="{DC05AADE-B6AB-F04F-9FDC-EC29365E4CA1}" destId="{6D2DD475-E470-AF41-9C68-33FC4C583AF7}" srcOrd="1" destOrd="0" presId="urn:microsoft.com/office/officeart/2005/8/layout/radial5"/>
    <dgm:cxn modelId="{382DFDCB-D601-7048-A417-7025ED906CF8}" type="presOf" srcId="{902B0EF9-0A30-1645-A71D-7060F3E32B2C}" destId="{F68C390C-6D11-7A4F-B72A-97F6A002CCDD}" srcOrd="0" destOrd="0" presId="urn:microsoft.com/office/officeart/2005/8/layout/radial5"/>
    <dgm:cxn modelId="{FD6CB4DB-A256-8F4D-8C12-CCB9760E5066}" type="presOf" srcId="{08EA4338-D508-B24A-8DC8-64F2C9F66DFC}" destId="{64B67CEF-6FB3-8A48-ABD7-0CE493EED42E}" srcOrd="0" destOrd="0" presId="urn:microsoft.com/office/officeart/2005/8/layout/radial5"/>
    <dgm:cxn modelId="{F63669DD-45DF-DD46-B565-C8285DB7EE6A}" type="presOf" srcId="{D8A8915B-B561-B247-958F-BB0AAD7D0ECC}" destId="{062984B4-7093-9248-9D40-B42EF5205E94}" srcOrd="0" destOrd="0" presId="urn:microsoft.com/office/officeart/2005/8/layout/radial5"/>
    <dgm:cxn modelId="{7EC7CADD-8507-3142-8F3F-5C6B3D561365}" type="presOf" srcId="{DEBF77C5-A8B9-7848-A09E-2A718386686C}" destId="{4A5E2EDA-C170-9146-9730-2ED4AE51115C}" srcOrd="0" destOrd="0" presId="urn:microsoft.com/office/officeart/2005/8/layout/radial5"/>
    <dgm:cxn modelId="{FE4C5CF8-8C49-DE44-918E-6325689307A0}" srcId="{D8A8915B-B561-B247-958F-BB0AAD7D0ECC}" destId="{2E5F166E-ED39-E947-8241-8200D29248E5}" srcOrd="2" destOrd="0" parTransId="{0D1464C6-9EFF-A24A-A9AE-DFDE24200877}" sibTransId="{1B68BB1E-D8C6-D048-B22E-2B26B9EF041E}"/>
    <dgm:cxn modelId="{90540EFC-AFDF-7141-BB17-5B5C75AF97EB}" type="presOf" srcId="{2E5F166E-ED39-E947-8241-8200D29248E5}" destId="{5681DAEB-E00A-9D46-B05F-F9A0BF3650D1}" srcOrd="0" destOrd="0" presId="urn:microsoft.com/office/officeart/2005/8/layout/radial5"/>
    <dgm:cxn modelId="{E5427AFF-6612-6445-B143-6775CD737407}" type="presOf" srcId="{2C6889A9-52B0-8D4B-8366-297945E7AF5B}" destId="{22F3B93A-CBF1-DB4F-8D5F-3A36D1B76F24}" srcOrd="1" destOrd="0" presId="urn:microsoft.com/office/officeart/2005/8/layout/radial5"/>
    <dgm:cxn modelId="{2B953E11-0B98-4F44-BE0C-62020E06DD61}" type="presParOf" srcId="{19B8F752-D859-0D4E-AB66-55513B5F119B}" destId="{062984B4-7093-9248-9D40-B42EF5205E94}" srcOrd="0" destOrd="0" presId="urn:microsoft.com/office/officeart/2005/8/layout/radial5"/>
    <dgm:cxn modelId="{33EF8A3A-E31D-C24E-B709-2EBD51806C64}" type="presParOf" srcId="{19B8F752-D859-0D4E-AB66-55513B5F119B}" destId="{4DD0F2CE-0913-A54F-8035-CC39CEB33AC3}" srcOrd="1" destOrd="0" presId="urn:microsoft.com/office/officeart/2005/8/layout/radial5"/>
    <dgm:cxn modelId="{4046B6A2-2A2B-DB4D-BAB8-66D32AAA0346}" type="presParOf" srcId="{4DD0F2CE-0913-A54F-8035-CC39CEB33AC3}" destId="{382C463C-6B07-CD49-8AAF-1EE7167F2CA4}" srcOrd="0" destOrd="0" presId="urn:microsoft.com/office/officeart/2005/8/layout/radial5"/>
    <dgm:cxn modelId="{FC115646-F70D-384F-9C1B-34982434420B}" type="presParOf" srcId="{19B8F752-D859-0D4E-AB66-55513B5F119B}" destId="{F68C390C-6D11-7A4F-B72A-97F6A002CCDD}" srcOrd="2" destOrd="0" presId="urn:microsoft.com/office/officeart/2005/8/layout/radial5"/>
    <dgm:cxn modelId="{4CA38247-0F23-0549-9415-7733CF09F3AD}" type="presParOf" srcId="{19B8F752-D859-0D4E-AB66-55513B5F119B}" destId="{4DE726B4-E884-664B-B0CE-C5F6D86714BF}" srcOrd="3" destOrd="0" presId="urn:microsoft.com/office/officeart/2005/8/layout/radial5"/>
    <dgm:cxn modelId="{0BE53CDA-4CDE-D04C-9160-29C8647A0B5F}" type="presParOf" srcId="{4DE726B4-E884-664B-B0CE-C5F6D86714BF}" destId="{6D2DD475-E470-AF41-9C68-33FC4C583AF7}" srcOrd="0" destOrd="0" presId="urn:microsoft.com/office/officeart/2005/8/layout/radial5"/>
    <dgm:cxn modelId="{E10F23B8-0F50-4F4E-ACED-3C0455DB34F9}" type="presParOf" srcId="{19B8F752-D859-0D4E-AB66-55513B5F119B}" destId="{F6D19555-EE57-2E44-BD28-4C3D61B279B6}" srcOrd="4" destOrd="0" presId="urn:microsoft.com/office/officeart/2005/8/layout/radial5"/>
    <dgm:cxn modelId="{A8C9778E-63B6-BA4B-8D80-74C38352C5FB}" type="presParOf" srcId="{19B8F752-D859-0D4E-AB66-55513B5F119B}" destId="{A85AB5EB-4624-A343-BC46-92D044CA4236}" srcOrd="5" destOrd="0" presId="urn:microsoft.com/office/officeart/2005/8/layout/radial5"/>
    <dgm:cxn modelId="{CF8999EA-02DD-B34B-B1EE-627A04802872}" type="presParOf" srcId="{A85AB5EB-4624-A343-BC46-92D044CA4236}" destId="{130FD654-09F5-B344-8168-DDC59EBC33E8}" srcOrd="0" destOrd="0" presId="urn:microsoft.com/office/officeart/2005/8/layout/radial5"/>
    <dgm:cxn modelId="{66360577-CDA3-B04D-9565-5ADFA3CB0B1B}" type="presParOf" srcId="{19B8F752-D859-0D4E-AB66-55513B5F119B}" destId="{5681DAEB-E00A-9D46-B05F-F9A0BF3650D1}" srcOrd="6" destOrd="0" presId="urn:microsoft.com/office/officeart/2005/8/layout/radial5"/>
    <dgm:cxn modelId="{93B3B311-2526-554B-B65F-FD537A8AC5E6}" type="presParOf" srcId="{19B8F752-D859-0D4E-AB66-55513B5F119B}" destId="{B706C58B-2A60-3E4B-BF7C-39938BB5C6A6}" srcOrd="7" destOrd="0" presId="urn:microsoft.com/office/officeart/2005/8/layout/radial5"/>
    <dgm:cxn modelId="{EE67D45C-0EF9-7245-88C0-61B6267F7EA0}" type="presParOf" srcId="{B706C58B-2A60-3E4B-BF7C-39938BB5C6A6}" destId="{22F3B93A-CBF1-DB4F-8D5F-3A36D1B76F24}" srcOrd="0" destOrd="0" presId="urn:microsoft.com/office/officeart/2005/8/layout/radial5"/>
    <dgm:cxn modelId="{1552317F-1718-FB4D-B301-A55A2A4A84DB}" type="presParOf" srcId="{19B8F752-D859-0D4E-AB66-55513B5F119B}" destId="{ED7F8F2F-5509-8E44-89D3-3E1957B14BEA}" srcOrd="8" destOrd="0" presId="urn:microsoft.com/office/officeart/2005/8/layout/radial5"/>
    <dgm:cxn modelId="{FC518289-F6E4-104B-A0EC-EB07E60729E8}" type="presParOf" srcId="{19B8F752-D859-0D4E-AB66-55513B5F119B}" destId="{F4F0FDB8-B2F9-F94C-8AF7-48BEFF524EE3}" srcOrd="9" destOrd="0" presId="urn:microsoft.com/office/officeart/2005/8/layout/radial5"/>
    <dgm:cxn modelId="{A56E886D-D301-B849-AD6F-34A1FC60602D}" type="presParOf" srcId="{F4F0FDB8-B2F9-F94C-8AF7-48BEFF524EE3}" destId="{1655350C-F150-C542-9217-E478F84E3B55}" srcOrd="0" destOrd="0" presId="urn:microsoft.com/office/officeart/2005/8/layout/radial5"/>
    <dgm:cxn modelId="{99777D02-332D-1344-8BC4-890DDE23D424}" type="presParOf" srcId="{19B8F752-D859-0D4E-AB66-55513B5F119B}" destId="{4A5E2EDA-C170-9146-9730-2ED4AE51115C}" srcOrd="10" destOrd="0" presId="urn:microsoft.com/office/officeart/2005/8/layout/radial5"/>
    <dgm:cxn modelId="{AE492FCE-973A-A544-81E9-EC9C96437168}" type="presParOf" srcId="{19B8F752-D859-0D4E-AB66-55513B5F119B}" destId="{BBB5CD11-BE6E-424A-AE63-89B46BE5E996}" srcOrd="11" destOrd="0" presId="urn:microsoft.com/office/officeart/2005/8/layout/radial5"/>
    <dgm:cxn modelId="{A21075D7-E97B-9D4A-B8C8-BBBDC75A8890}" type="presParOf" srcId="{BBB5CD11-BE6E-424A-AE63-89B46BE5E996}" destId="{4E5BC02C-7AC7-BB41-BC42-D244E44BE2C4}" srcOrd="0" destOrd="0" presId="urn:microsoft.com/office/officeart/2005/8/layout/radial5"/>
    <dgm:cxn modelId="{07E22F0D-D1B7-0C41-92A9-8C7AA59AE1AB}" type="presParOf" srcId="{19B8F752-D859-0D4E-AB66-55513B5F119B}" destId="{64B67CEF-6FB3-8A48-ABD7-0CE493EED42E}" srcOrd="12" destOrd="0" presId="urn:microsoft.com/office/officeart/2005/8/layout/radial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2BCDAA-B20E-7447-8A89-B6ED6BA4F7B6}"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fr-FR"/>
        </a:p>
      </dgm:t>
    </dgm:pt>
    <dgm:pt modelId="{25056C0D-0CE2-3543-AEA8-7F9BFB447CF9}">
      <dgm:prSet phldrT="[Texte]"/>
      <dgm:spPr/>
      <dgm:t>
        <a:bodyPr/>
        <a:lstStyle/>
        <a:p>
          <a:r>
            <a:rPr lang="fr-FR" dirty="0"/>
            <a:t>Lancer la démarche</a:t>
          </a:r>
        </a:p>
      </dgm:t>
    </dgm:pt>
    <dgm:pt modelId="{9D400C19-0FEA-CA45-B4B6-A3C5B3A17518}" type="parTrans" cxnId="{424DB95D-7567-D042-92AC-9BED5EAD095B}">
      <dgm:prSet/>
      <dgm:spPr/>
      <dgm:t>
        <a:bodyPr/>
        <a:lstStyle/>
        <a:p>
          <a:endParaRPr lang="fr-FR"/>
        </a:p>
      </dgm:t>
    </dgm:pt>
    <dgm:pt modelId="{1F9A58A1-1107-A344-A1C3-17C6544EB0EF}" type="sibTrans" cxnId="{424DB95D-7567-D042-92AC-9BED5EAD095B}">
      <dgm:prSet/>
      <dgm:spPr/>
      <dgm:t>
        <a:bodyPr/>
        <a:lstStyle/>
        <a:p>
          <a:endParaRPr lang="fr-FR"/>
        </a:p>
      </dgm:t>
    </dgm:pt>
    <dgm:pt modelId="{2FBCCC5B-A9A6-614D-A7A0-AFC6C70961A6}">
      <dgm:prSet phldrT="[Texte]"/>
      <dgm:spPr/>
      <dgm:t>
        <a:bodyPr/>
        <a:lstStyle/>
        <a:p>
          <a:r>
            <a:rPr lang="fr-FR" dirty="0"/>
            <a:t>Analyser</a:t>
          </a:r>
        </a:p>
      </dgm:t>
    </dgm:pt>
    <dgm:pt modelId="{BFFBC9C9-2B70-364D-8941-2DF60D2F3DA6}" type="parTrans" cxnId="{E16836F5-4E71-694B-AB67-C7F17D69FCB2}">
      <dgm:prSet/>
      <dgm:spPr/>
      <dgm:t>
        <a:bodyPr/>
        <a:lstStyle/>
        <a:p>
          <a:endParaRPr lang="fr-FR"/>
        </a:p>
      </dgm:t>
    </dgm:pt>
    <dgm:pt modelId="{014E2A82-4143-024F-8DEA-30B5B59919BB}" type="sibTrans" cxnId="{E16836F5-4E71-694B-AB67-C7F17D69FCB2}">
      <dgm:prSet/>
      <dgm:spPr/>
      <dgm:t>
        <a:bodyPr/>
        <a:lstStyle/>
        <a:p>
          <a:endParaRPr lang="fr-FR"/>
        </a:p>
      </dgm:t>
    </dgm:pt>
    <dgm:pt modelId="{C793C2C9-DE2A-7B4D-BF93-740915822984}">
      <dgm:prSet phldrT="[Texte]"/>
      <dgm:spPr/>
      <dgm:t>
        <a:bodyPr/>
        <a:lstStyle/>
        <a:p>
          <a:r>
            <a:rPr lang="fr-FR" dirty="0"/>
            <a:t>Agir</a:t>
          </a:r>
        </a:p>
      </dgm:t>
    </dgm:pt>
    <dgm:pt modelId="{FC6A509D-6229-F048-AAD8-E760E844040E}" type="parTrans" cxnId="{4DBF2EA8-BC60-B44F-AFB3-B71008CEF1B8}">
      <dgm:prSet/>
      <dgm:spPr/>
      <dgm:t>
        <a:bodyPr/>
        <a:lstStyle/>
        <a:p>
          <a:endParaRPr lang="fr-FR"/>
        </a:p>
      </dgm:t>
    </dgm:pt>
    <dgm:pt modelId="{19C327BA-11ED-9C4E-9B16-C167846CD9D7}" type="sibTrans" cxnId="{4DBF2EA8-BC60-B44F-AFB3-B71008CEF1B8}">
      <dgm:prSet/>
      <dgm:spPr/>
      <dgm:t>
        <a:bodyPr/>
        <a:lstStyle/>
        <a:p>
          <a:endParaRPr lang="fr-FR"/>
        </a:p>
      </dgm:t>
    </dgm:pt>
    <dgm:pt modelId="{4BDC5AF2-7372-5841-BAE5-D1C42EBCBB81}">
      <dgm:prSet phldrT="[Texte]"/>
      <dgm:spPr/>
      <dgm:t>
        <a:bodyPr/>
        <a:lstStyle/>
        <a:p>
          <a:r>
            <a:rPr lang="fr-FR" dirty="0"/>
            <a:t>Rester mobilisé</a:t>
          </a:r>
        </a:p>
      </dgm:t>
    </dgm:pt>
    <dgm:pt modelId="{466C9A92-9928-4848-B277-6CAA4F130CB1}" type="parTrans" cxnId="{8950D4F9-AEFE-3749-842A-69455CE24D70}">
      <dgm:prSet/>
      <dgm:spPr/>
      <dgm:t>
        <a:bodyPr/>
        <a:lstStyle/>
        <a:p>
          <a:endParaRPr lang="fr-FR"/>
        </a:p>
      </dgm:t>
    </dgm:pt>
    <dgm:pt modelId="{EB04A94D-E025-E44D-A765-114D5DE233B8}" type="sibTrans" cxnId="{8950D4F9-AEFE-3749-842A-69455CE24D70}">
      <dgm:prSet/>
      <dgm:spPr/>
      <dgm:t>
        <a:bodyPr/>
        <a:lstStyle/>
        <a:p>
          <a:endParaRPr lang="fr-FR"/>
        </a:p>
      </dgm:t>
    </dgm:pt>
    <dgm:pt modelId="{BCFFAFD0-8D61-274F-8067-C99603DD277F}" type="pres">
      <dgm:prSet presAssocID="{022BCDAA-B20E-7447-8A89-B6ED6BA4F7B6}" presName="cycle" presStyleCnt="0">
        <dgm:presLayoutVars>
          <dgm:dir/>
          <dgm:resizeHandles val="exact"/>
        </dgm:presLayoutVars>
      </dgm:prSet>
      <dgm:spPr/>
    </dgm:pt>
    <dgm:pt modelId="{05E4455D-4CC0-9F41-A8C7-3375B8628784}" type="pres">
      <dgm:prSet presAssocID="{25056C0D-0CE2-3543-AEA8-7F9BFB447CF9}" presName="dummy" presStyleCnt="0"/>
      <dgm:spPr/>
    </dgm:pt>
    <dgm:pt modelId="{BC1AB27D-5ACE-1D41-92B7-0EC579E88F60}" type="pres">
      <dgm:prSet presAssocID="{25056C0D-0CE2-3543-AEA8-7F9BFB447CF9}" presName="node" presStyleLbl="revTx" presStyleIdx="0" presStyleCnt="4">
        <dgm:presLayoutVars>
          <dgm:bulletEnabled val="1"/>
        </dgm:presLayoutVars>
      </dgm:prSet>
      <dgm:spPr/>
    </dgm:pt>
    <dgm:pt modelId="{B9EA3258-EB46-944D-8882-BF668AAF42F1}" type="pres">
      <dgm:prSet presAssocID="{1F9A58A1-1107-A344-A1C3-17C6544EB0EF}" presName="sibTrans" presStyleLbl="node1" presStyleIdx="0" presStyleCnt="4"/>
      <dgm:spPr/>
    </dgm:pt>
    <dgm:pt modelId="{490852CF-718F-1B47-A13E-D752808424A9}" type="pres">
      <dgm:prSet presAssocID="{2FBCCC5B-A9A6-614D-A7A0-AFC6C70961A6}" presName="dummy" presStyleCnt="0"/>
      <dgm:spPr/>
    </dgm:pt>
    <dgm:pt modelId="{41068130-8C8E-F749-BFEE-0B59B0FD7760}" type="pres">
      <dgm:prSet presAssocID="{2FBCCC5B-A9A6-614D-A7A0-AFC6C70961A6}" presName="node" presStyleLbl="revTx" presStyleIdx="1" presStyleCnt="4">
        <dgm:presLayoutVars>
          <dgm:bulletEnabled val="1"/>
        </dgm:presLayoutVars>
      </dgm:prSet>
      <dgm:spPr/>
    </dgm:pt>
    <dgm:pt modelId="{2DB4042B-72C1-A647-B528-B0A596EB27E7}" type="pres">
      <dgm:prSet presAssocID="{014E2A82-4143-024F-8DEA-30B5B59919BB}" presName="sibTrans" presStyleLbl="node1" presStyleIdx="1" presStyleCnt="4"/>
      <dgm:spPr/>
    </dgm:pt>
    <dgm:pt modelId="{EF0F6788-C691-E443-BA08-746CCB2E5F1F}" type="pres">
      <dgm:prSet presAssocID="{C793C2C9-DE2A-7B4D-BF93-740915822984}" presName="dummy" presStyleCnt="0"/>
      <dgm:spPr/>
    </dgm:pt>
    <dgm:pt modelId="{A016B63B-7A63-5C40-B77A-F9CF55885F2D}" type="pres">
      <dgm:prSet presAssocID="{C793C2C9-DE2A-7B4D-BF93-740915822984}" presName="node" presStyleLbl="revTx" presStyleIdx="2" presStyleCnt="4">
        <dgm:presLayoutVars>
          <dgm:bulletEnabled val="1"/>
        </dgm:presLayoutVars>
      </dgm:prSet>
      <dgm:spPr/>
    </dgm:pt>
    <dgm:pt modelId="{8578D663-99F3-4E42-8E1E-E0FDB05A9295}" type="pres">
      <dgm:prSet presAssocID="{19C327BA-11ED-9C4E-9B16-C167846CD9D7}" presName="sibTrans" presStyleLbl="node1" presStyleIdx="2" presStyleCnt="4"/>
      <dgm:spPr/>
    </dgm:pt>
    <dgm:pt modelId="{AF1424F5-D217-4943-9CEA-A4031FA5C5A7}" type="pres">
      <dgm:prSet presAssocID="{4BDC5AF2-7372-5841-BAE5-D1C42EBCBB81}" presName="dummy" presStyleCnt="0"/>
      <dgm:spPr/>
    </dgm:pt>
    <dgm:pt modelId="{9B654E52-3E50-154D-BE40-7AB98D29C067}" type="pres">
      <dgm:prSet presAssocID="{4BDC5AF2-7372-5841-BAE5-D1C42EBCBB81}" presName="node" presStyleLbl="revTx" presStyleIdx="3" presStyleCnt="4">
        <dgm:presLayoutVars>
          <dgm:bulletEnabled val="1"/>
        </dgm:presLayoutVars>
      </dgm:prSet>
      <dgm:spPr/>
    </dgm:pt>
    <dgm:pt modelId="{98F720F4-301E-0240-A860-BC906AAAA957}" type="pres">
      <dgm:prSet presAssocID="{EB04A94D-E025-E44D-A765-114D5DE233B8}" presName="sibTrans" presStyleLbl="node1" presStyleIdx="3" presStyleCnt="4"/>
      <dgm:spPr/>
    </dgm:pt>
  </dgm:ptLst>
  <dgm:cxnLst>
    <dgm:cxn modelId="{080F8901-0AC0-D24F-AC6B-2250221C5869}" type="presOf" srcId="{EB04A94D-E025-E44D-A765-114D5DE233B8}" destId="{98F720F4-301E-0240-A860-BC906AAAA957}" srcOrd="0" destOrd="0" presId="urn:microsoft.com/office/officeart/2005/8/layout/cycle1"/>
    <dgm:cxn modelId="{86B98C08-808E-EC4E-8529-791D28F39CBD}" type="presOf" srcId="{014E2A82-4143-024F-8DEA-30B5B59919BB}" destId="{2DB4042B-72C1-A647-B528-B0A596EB27E7}" srcOrd="0" destOrd="0" presId="urn:microsoft.com/office/officeart/2005/8/layout/cycle1"/>
    <dgm:cxn modelId="{CF045F11-3EE4-8944-AEEB-CCB61A3E4383}" type="presOf" srcId="{2FBCCC5B-A9A6-614D-A7A0-AFC6C70961A6}" destId="{41068130-8C8E-F749-BFEE-0B59B0FD7760}" srcOrd="0" destOrd="0" presId="urn:microsoft.com/office/officeart/2005/8/layout/cycle1"/>
    <dgm:cxn modelId="{424DB95D-7567-D042-92AC-9BED5EAD095B}" srcId="{022BCDAA-B20E-7447-8A89-B6ED6BA4F7B6}" destId="{25056C0D-0CE2-3543-AEA8-7F9BFB447CF9}" srcOrd="0" destOrd="0" parTransId="{9D400C19-0FEA-CA45-B4B6-A3C5B3A17518}" sibTransId="{1F9A58A1-1107-A344-A1C3-17C6544EB0EF}"/>
    <dgm:cxn modelId="{0C3E4D90-8B84-A84B-BC7C-C788B6C49E64}" type="presOf" srcId="{25056C0D-0CE2-3543-AEA8-7F9BFB447CF9}" destId="{BC1AB27D-5ACE-1D41-92B7-0EC579E88F60}" srcOrd="0" destOrd="0" presId="urn:microsoft.com/office/officeart/2005/8/layout/cycle1"/>
    <dgm:cxn modelId="{BF5C64A4-E3B3-4544-A1A5-6B84CEAC4AF2}" type="presOf" srcId="{022BCDAA-B20E-7447-8A89-B6ED6BA4F7B6}" destId="{BCFFAFD0-8D61-274F-8067-C99603DD277F}" srcOrd="0" destOrd="0" presId="urn:microsoft.com/office/officeart/2005/8/layout/cycle1"/>
    <dgm:cxn modelId="{4DBF2EA8-BC60-B44F-AFB3-B71008CEF1B8}" srcId="{022BCDAA-B20E-7447-8A89-B6ED6BA4F7B6}" destId="{C793C2C9-DE2A-7B4D-BF93-740915822984}" srcOrd="2" destOrd="0" parTransId="{FC6A509D-6229-F048-AAD8-E760E844040E}" sibTransId="{19C327BA-11ED-9C4E-9B16-C167846CD9D7}"/>
    <dgm:cxn modelId="{EDF601AA-F2F6-1441-A05C-8648EDDFFF21}" type="presOf" srcId="{C793C2C9-DE2A-7B4D-BF93-740915822984}" destId="{A016B63B-7A63-5C40-B77A-F9CF55885F2D}" srcOrd="0" destOrd="0" presId="urn:microsoft.com/office/officeart/2005/8/layout/cycle1"/>
    <dgm:cxn modelId="{7AAD2BD9-B73B-DC43-A418-F535707A2CA9}" type="presOf" srcId="{1F9A58A1-1107-A344-A1C3-17C6544EB0EF}" destId="{B9EA3258-EB46-944D-8882-BF668AAF42F1}" srcOrd="0" destOrd="0" presId="urn:microsoft.com/office/officeart/2005/8/layout/cycle1"/>
    <dgm:cxn modelId="{868D56F0-0836-DF44-8EFB-069A1A0359A6}" type="presOf" srcId="{4BDC5AF2-7372-5841-BAE5-D1C42EBCBB81}" destId="{9B654E52-3E50-154D-BE40-7AB98D29C067}" srcOrd="0" destOrd="0" presId="urn:microsoft.com/office/officeart/2005/8/layout/cycle1"/>
    <dgm:cxn modelId="{E2674AF4-11DB-D647-93AE-931DF54248ED}" type="presOf" srcId="{19C327BA-11ED-9C4E-9B16-C167846CD9D7}" destId="{8578D663-99F3-4E42-8E1E-E0FDB05A9295}" srcOrd="0" destOrd="0" presId="urn:microsoft.com/office/officeart/2005/8/layout/cycle1"/>
    <dgm:cxn modelId="{E16836F5-4E71-694B-AB67-C7F17D69FCB2}" srcId="{022BCDAA-B20E-7447-8A89-B6ED6BA4F7B6}" destId="{2FBCCC5B-A9A6-614D-A7A0-AFC6C70961A6}" srcOrd="1" destOrd="0" parTransId="{BFFBC9C9-2B70-364D-8941-2DF60D2F3DA6}" sibTransId="{014E2A82-4143-024F-8DEA-30B5B59919BB}"/>
    <dgm:cxn modelId="{8950D4F9-AEFE-3749-842A-69455CE24D70}" srcId="{022BCDAA-B20E-7447-8A89-B6ED6BA4F7B6}" destId="{4BDC5AF2-7372-5841-BAE5-D1C42EBCBB81}" srcOrd="3" destOrd="0" parTransId="{466C9A92-9928-4848-B277-6CAA4F130CB1}" sibTransId="{EB04A94D-E025-E44D-A765-114D5DE233B8}"/>
    <dgm:cxn modelId="{E045B800-4D6A-6647-9BCF-E919A3357F22}" type="presParOf" srcId="{BCFFAFD0-8D61-274F-8067-C99603DD277F}" destId="{05E4455D-4CC0-9F41-A8C7-3375B8628784}" srcOrd="0" destOrd="0" presId="urn:microsoft.com/office/officeart/2005/8/layout/cycle1"/>
    <dgm:cxn modelId="{A0C543F9-7E5B-434B-8B82-31D251A8CE0F}" type="presParOf" srcId="{BCFFAFD0-8D61-274F-8067-C99603DD277F}" destId="{BC1AB27D-5ACE-1D41-92B7-0EC579E88F60}" srcOrd="1" destOrd="0" presId="urn:microsoft.com/office/officeart/2005/8/layout/cycle1"/>
    <dgm:cxn modelId="{A2C98A75-EF74-3245-867A-4FFDBD91D2F1}" type="presParOf" srcId="{BCFFAFD0-8D61-274F-8067-C99603DD277F}" destId="{B9EA3258-EB46-944D-8882-BF668AAF42F1}" srcOrd="2" destOrd="0" presId="urn:microsoft.com/office/officeart/2005/8/layout/cycle1"/>
    <dgm:cxn modelId="{2D819870-A378-814F-A14B-0A6E87C16C90}" type="presParOf" srcId="{BCFFAFD0-8D61-274F-8067-C99603DD277F}" destId="{490852CF-718F-1B47-A13E-D752808424A9}" srcOrd="3" destOrd="0" presId="urn:microsoft.com/office/officeart/2005/8/layout/cycle1"/>
    <dgm:cxn modelId="{5671B991-F203-9141-95EF-1FF5EF3E1CDF}" type="presParOf" srcId="{BCFFAFD0-8D61-274F-8067-C99603DD277F}" destId="{41068130-8C8E-F749-BFEE-0B59B0FD7760}" srcOrd="4" destOrd="0" presId="urn:microsoft.com/office/officeart/2005/8/layout/cycle1"/>
    <dgm:cxn modelId="{C5466680-85EF-CB47-88EF-B2DE79C09C08}" type="presParOf" srcId="{BCFFAFD0-8D61-274F-8067-C99603DD277F}" destId="{2DB4042B-72C1-A647-B528-B0A596EB27E7}" srcOrd="5" destOrd="0" presId="urn:microsoft.com/office/officeart/2005/8/layout/cycle1"/>
    <dgm:cxn modelId="{58F9056F-6F65-714E-8AFC-BD1C9C8E8AC1}" type="presParOf" srcId="{BCFFAFD0-8D61-274F-8067-C99603DD277F}" destId="{EF0F6788-C691-E443-BA08-746CCB2E5F1F}" srcOrd="6" destOrd="0" presId="urn:microsoft.com/office/officeart/2005/8/layout/cycle1"/>
    <dgm:cxn modelId="{FD8D047B-43DA-6A4A-8CBE-14B44467E0F3}" type="presParOf" srcId="{BCFFAFD0-8D61-274F-8067-C99603DD277F}" destId="{A016B63B-7A63-5C40-B77A-F9CF55885F2D}" srcOrd="7" destOrd="0" presId="urn:microsoft.com/office/officeart/2005/8/layout/cycle1"/>
    <dgm:cxn modelId="{F19E0013-8C90-3448-9B32-7EF052C0953A}" type="presParOf" srcId="{BCFFAFD0-8D61-274F-8067-C99603DD277F}" destId="{8578D663-99F3-4E42-8E1E-E0FDB05A9295}" srcOrd="8" destOrd="0" presId="urn:microsoft.com/office/officeart/2005/8/layout/cycle1"/>
    <dgm:cxn modelId="{B1A58B1E-A23E-4D43-BA02-717363CFB8B2}" type="presParOf" srcId="{BCFFAFD0-8D61-274F-8067-C99603DD277F}" destId="{AF1424F5-D217-4943-9CEA-A4031FA5C5A7}" srcOrd="9" destOrd="0" presId="urn:microsoft.com/office/officeart/2005/8/layout/cycle1"/>
    <dgm:cxn modelId="{46F6222D-592F-7B41-A351-3D56F80F8855}" type="presParOf" srcId="{BCFFAFD0-8D61-274F-8067-C99603DD277F}" destId="{9B654E52-3E50-154D-BE40-7AB98D29C067}" srcOrd="10" destOrd="0" presId="urn:microsoft.com/office/officeart/2005/8/layout/cycle1"/>
    <dgm:cxn modelId="{606E356E-44CF-B042-9FA3-E4C2A97FFF96}" type="presParOf" srcId="{BCFFAFD0-8D61-274F-8067-C99603DD277F}" destId="{98F720F4-301E-0240-A860-BC906AAAA957}" srcOrd="11"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09F9E79-80F3-7047-BDE8-3002B56C0C90}"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fr-FR"/>
        </a:p>
      </dgm:t>
    </dgm:pt>
    <dgm:pt modelId="{31D6DBAA-8662-784B-9C47-C758CFC901CF}">
      <dgm:prSet phldrT="[Texte]"/>
      <dgm:spPr/>
      <dgm:t>
        <a:bodyPr/>
        <a:lstStyle/>
        <a:p>
          <a:r>
            <a:rPr lang="fr-FR" dirty="0"/>
            <a:t>Conditions de travail</a:t>
          </a:r>
        </a:p>
      </dgm:t>
    </dgm:pt>
    <dgm:pt modelId="{389BE162-A736-7744-8F6A-28AC0263B955}" type="parTrans" cxnId="{35113D18-F452-BF4A-87E0-3254871F1409}">
      <dgm:prSet/>
      <dgm:spPr/>
      <dgm:t>
        <a:bodyPr/>
        <a:lstStyle/>
        <a:p>
          <a:endParaRPr lang="fr-FR"/>
        </a:p>
      </dgm:t>
    </dgm:pt>
    <dgm:pt modelId="{286D0B49-CD7C-B245-9F9F-C94531AD4E08}" type="sibTrans" cxnId="{35113D18-F452-BF4A-87E0-3254871F1409}">
      <dgm:prSet/>
      <dgm:spPr/>
      <dgm:t>
        <a:bodyPr/>
        <a:lstStyle/>
        <a:p>
          <a:endParaRPr lang="fr-FR"/>
        </a:p>
      </dgm:t>
    </dgm:pt>
    <dgm:pt modelId="{F2F4DC51-7DAB-3D48-9A3F-67C63B9DAE76}">
      <dgm:prSet phldrT="[Texte]"/>
      <dgm:spPr/>
      <dgm:t>
        <a:bodyPr/>
        <a:lstStyle/>
        <a:p>
          <a:r>
            <a:rPr lang="fr-FR" dirty="0"/>
            <a:t>Santé au travail</a:t>
          </a:r>
        </a:p>
      </dgm:t>
    </dgm:pt>
    <dgm:pt modelId="{929910C9-A9E8-354D-99D5-E1E42F16FDC3}" type="parTrans" cxnId="{D8C95DEC-E09B-E64A-BE3B-FD85738F4F80}">
      <dgm:prSet/>
      <dgm:spPr/>
      <dgm:t>
        <a:bodyPr/>
        <a:lstStyle/>
        <a:p>
          <a:endParaRPr lang="fr-FR"/>
        </a:p>
      </dgm:t>
    </dgm:pt>
    <dgm:pt modelId="{CF62062B-BD9B-0F42-8B58-8BAD680F6F4E}" type="sibTrans" cxnId="{D8C95DEC-E09B-E64A-BE3B-FD85738F4F80}">
      <dgm:prSet/>
      <dgm:spPr/>
      <dgm:t>
        <a:bodyPr/>
        <a:lstStyle/>
        <a:p>
          <a:endParaRPr lang="fr-FR"/>
        </a:p>
      </dgm:t>
    </dgm:pt>
    <dgm:pt modelId="{E9454E97-4FE0-AA4B-BE3B-8EA64BE01E16}">
      <dgm:prSet phldrT="[Texte]"/>
      <dgm:spPr/>
      <dgm:t>
        <a:bodyPr/>
        <a:lstStyle/>
        <a:p>
          <a:r>
            <a:rPr lang="fr-FR" dirty="0"/>
            <a:t>Maintien dans l'emploi</a:t>
          </a:r>
        </a:p>
      </dgm:t>
    </dgm:pt>
    <dgm:pt modelId="{30E5E768-A7B1-A94C-B0A2-F629DE7ECE78}" type="parTrans" cxnId="{63BF8AC2-6D1F-F54D-903F-BCECC64CBB5B}">
      <dgm:prSet/>
      <dgm:spPr/>
      <dgm:t>
        <a:bodyPr/>
        <a:lstStyle/>
        <a:p>
          <a:endParaRPr lang="fr-FR"/>
        </a:p>
      </dgm:t>
    </dgm:pt>
    <dgm:pt modelId="{896E07B5-0FD1-FD40-8E6B-B5261C1E9485}" type="sibTrans" cxnId="{63BF8AC2-6D1F-F54D-903F-BCECC64CBB5B}">
      <dgm:prSet/>
      <dgm:spPr/>
      <dgm:t>
        <a:bodyPr/>
        <a:lstStyle/>
        <a:p>
          <a:endParaRPr lang="fr-FR"/>
        </a:p>
      </dgm:t>
    </dgm:pt>
    <dgm:pt modelId="{C7D36550-2DE4-1C48-9F21-C54BD53BB88A}">
      <dgm:prSet phldrT="[Texte]" custT="1"/>
      <dgm:spPr/>
      <dgm:t>
        <a:bodyPr/>
        <a:lstStyle/>
        <a:p>
          <a:r>
            <a:rPr lang="fr-FR" sz="2400" b="1" kern="1200" dirty="0">
              <a:solidFill>
                <a:srgbClr val="65AECC"/>
              </a:solidFill>
              <a:latin typeface="Marianne" panose="02000000000000000000" pitchFamily="2" charset="0"/>
              <a:ea typeface="+mn-ea"/>
              <a:cs typeface="+mn-cs"/>
            </a:rPr>
            <a:t>Des objets du dialogue social</a:t>
          </a:r>
        </a:p>
        <a:p>
          <a:r>
            <a:rPr lang="fr-FR" sz="1600" b="1" kern="1200" dirty="0">
              <a:solidFill>
                <a:srgbClr val="65AECC"/>
              </a:solidFill>
              <a:latin typeface="Marianne" panose="02000000000000000000" pitchFamily="2" charset="0"/>
              <a:ea typeface="+mn-ea"/>
              <a:cs typeface="+mn-cs"/>
            </a:rPr>
            <a:t>- Au niveau des attributions du CSE</a:t>
          </a:r>
        </a:p>
        <a:p>
          <a:r>
            <a:rPr lang="fr-FR" sz="1600" b="1" kern="1200" dirty="0">
              <a:solidFill>
                <a:srgbClr val="65AECC"/>
              </a:solidFill>
              <a:latin typeface="Marianne" panose="02000000000000000000" pitchFamily="2" charset="0"/>
              <a:ea typeface="+mn-ea"/>
              <a:cs typeface="+mn-cs"/>
            </a:rPr>
            <a:t>- Un objet possible de négociation collective</a:t>
          </a:r>
        </a:p>
      </dgm:t>
    </dgm:pt>
    <dgm:pt modelId="{95E43233-70B2-554D-BFE5-68FB64372C2B}" type="parTrans" cxnId="{794C6B4D-BE10-3B43-8134-21B5BC6128EE}">
      <dgm:prSet/>
      <dgm:spPr/>
      <dgm:t>
        <a:bodyPr/>
        <a:lstStyle/>
        <a:p>
          <a:endParaRPr lang="fr-FR"/>
        </a:p>
      </dgm:t>
    </dgm:pt>
    <dgm:pt modelId="{0E88C426-F410-1742-AD03-3A1E265C3A7D}" type="sibTrans" cxnId="{794C6B4D-BE10-3B43-8134-21B5BC6128EE}">
      <dgm:prSet/>
      <dgm:spPr/>
      <dgm:t>
        <a:bodyPr/>
        <a:lstStyle/>
        <a:p>
          <a:endParaRPr lang="fr-FR"/>
        </a:p>
      </dgm:t>
    </dgm:pt>
    <dgm:pt modelId="{CED9B1E8-509F-CB40-B78A-2AFCEF5E32B4}" type="pres">
      <dgm:prSet presAssocID="{C09F9E79-80F3-7047-BDE8-3002B56C0C90}" presName="Name0" presStyleCnt="0">
        <dgm:presLayoutVars>
          <dgm:chMax val="4"/>
          <dgm:resizeHandles val="exact"/>
        </dgm:presLayoutVars>
      </dgm:prSet>
      <dgm:spPr/>
    </dgm:pt>
    <dgm:pt modelId="{149AA1B3-384B-134A-A8DA-B926CF837B7F}" type="pres">
      <dgm:prSet presAssocID="{C09F9E79-80F3-7047-BDE8-3002B56C0C90}" presName="ellipse" presStyleLbl="trBgShp" presStyleIdx="0" presStyleCnt="1"/>
      <dgm:spPr/>
    </dgm:pt>
    <dgm:pt modelId="{1EBCA58B-3467-EB44-B458-80FD9A96FB7D}" type="pres">
      <dgm:prSet presAssocID="{C09F9E79-80F3-7047-BDE8-3002B56C0C90}" presName="arrow1" presStyleLbl="fgShp" presStyleIdx="0" presStyleCnt="1"/>
      <dgm:spPr/>
    </dgm:pt>
    <dgm:pt modelId="{5E6B4A71-8CE8-2440-BB59-F8E643C08BB3}" type="pres">
      <dgm:prSet presAssocID="{C09F9E79-80F3-7047-BDE8-3002B56C0C90}" presName="rectangle" presStyleLbl="revTx" presStyleIdx="0" presStyleCnt="1" custScaleX="158163" custLinFactNeighborY="27696">
        <dgm:presLayoutVars>
          <dgm:bulletEnabled val="1"/>
        </dgm:presLayoutVars>
      </dgm:prSet>
      <dgm:spPr/>
    </dgm:pt>
    <dgm:pt modelId="{6762806C-15EC-0B47-9DB1-4C3F4D3779CF}" type="pres">
      <dgm:prSet presAssocID="{F2F4DC51-7DAB-3D48-9A3F-67C63B9DAE76}" presName="item1" presStyleLbl="node1" presStyleIdx="0" presStyleCnt="3">
        <dgm:presLayoutVars>
          <dgm:bulletEnabled val="1"/>
        </dgm:presLayoutVars>
      </dgm:prSet>
      <dgm:spPr/>
    </dgm:pt>
    <dgm:pt modelId="{64230E06-D5BD-3943-B7F0-370A6DA3359C}" type="pres">
      <dgm:prSet presAssocID="{E9454E97-4FE0-AA4B-BE3B-8EA64BE01E16}" presName="item2" presStyleLbl="node1" presStyleIdx="1" presStyleCnt="3">
        <dgm:presLayoutVars>
          <dgm:bulletEnabled val="1"/>
        </dgm:presLayoutVars>
      </dgm:prSet>
      <dgm:spPr/>
    </dgm:pt>
    <dgm:pt modelId="{BBA6BC7B-36DD-D645-87EF-77C70F93D3A1}" type="pres">
      <dgm:prSet presAssocID="{C7D36550-2DE4-1C48-9F21-C54BD53BB88A}" presName="item3" presStyleLbl="node1" presStyleIdx="2" presStyleCnt="3">
        <dgm:presLayoutVars>
          <dgm:bulletEnabled val="1"/>
        </dgm:presLayoutVars>
      </dgm:prSet>
      <dgm:spPr/>
    </dgm:pt>
    <dgm:pt modelId="{206CF731-F43D-5440-91A7-5E5F84A709E5}" type="pres">
      <dgm:prSet presAssocID="{C09F9E79-80F3-7047-BDE8-3002B56C0C90}" presName="funnel" presStyleLbl="trAlignAcc1" presStyleIdx="0" presStyleCnt="1"/>
      <dgm:spPr/>
    </dgm:pt>
  </dgm:ptLst>
  <dgm:cxnLst>
    <dgm:cxn modelId="{85F4A712-CB56-3645-90B2-D15EAE5FA09D}" type="presOf" srcId="{C7D36550-2DE4-1C48-9F21-C54BD53BB88A}" destId="{5E6B4A71-8CE8-2440-BB59-F8E643C08BB3}" srcOrd="0" destOrd="0" presId="urn:microsoft.com/office/officeart/2005/8/layout/funnel1"/>
    <dgm:cxn modelId="{35113D18-F452-BF4A-87E0-3254871F1409}" srcId="{C09F9E79-80F3-7047-BDE8-3002B56C0C90}" destId="{31D6DBAA-8662-784B-9C47-C758CFC901CF}" srcOrd="0" destOrd="0" parTransId="{389BE162-A736-7744-8F6A-28AC0263B955}" sibTransId="{286D0B49-CD7C-B245-9F9F-C94531AD4E08}"/>
    <dgm:cxn modelId="{606E951A-FC61-FC4B-BC02-352341BF6668}" type="presOf" srcId="{31D6DBAA-8662-784B-9C47-C758CFC901CF}" destId="{BBA6BC7B-36DD-D645-87EF-77C70F93D3A1}" srcOrd="0" destOrd="0" presId="urn:microsoft.com/office/officeart/2005/8/layout/funnel1"/>
    <dgm:cxn modelId="{2534C539-A0E2-C845-9BC7-97E8942256D6}" type="presOf" srcId="{F2F4DC51-7DAB-3D48-9A3F-67C63B9DAE76}" destId="{64230E06-D5BD-3943-B7F0-370A6DA3359C}" srcOrd="0" destOrd="0" presId="urn:microsoft.com/office/officeart/2005/8/layout/funnel1"/>
    <dgm:cxn modelId="{794C6B4D-BE10-3B43-8134-21B5BC6128EE}" srcId="{C09F9E79-80F3-7047-BDE8-3002B56C0C90}" destId="{C7D36550-2DE4-1C48-9F21-C54BD53BB88A}" srcOrd="3" destOrd="0" parTransId="{95E43233-70B2-554D-BFE5-68FB64372C2B}" sibTransId="{0E88C426-F410-1742-AD03-3A1E265C3A7D}"/>
    <dgm:cxn modelId="{63BF8AC2-6D1F-F54D-903F-BCECC64CBB5B}" srcId="{C09F9E79-80F3-7047-BDE8-3002B56C0C90}" destId="{E9454E97-4FE0-AA4B-BE3B-8EA64BE01E16}" srcOrd="2" destOrd="0" parTransId="{30E5E768-A7B1-A94C-B0A2-F629DE7ECE78}" sibTransId="{896E07B5-0FD1-FD40-8E6B-B5261C1E9485}"/>
    <dgm:cxn modelId="{F93047D5-DB1E-764C-B713-72E0D143E160}" type="presOf" srcId="{C09F9E79-80F3-7047-BDE8-3002B56C0C90}" destId="{CED9B1E8-509F-CB40-B78A-2AFCEF5E32B4}" srcOrd="0" destOrd="0" presId="urn:microsoft.com/office/officeart/2005/8/layout/funnel1"/>
    <dgm:cxn modelId="{D8C95DEC-E09B-E64A-BE3B-FD85738F4F80}" srcId="{C09F9E79-80F3-7047-BDE8-3002B56C0C90}" destId="{F2F4DC51-7DAB-3D48-9A3F-67C63B9DAE76}" srcOrd="1" destOrd="0" parTransId="{929910C9-A9E8-354D-99D5-E1E42F16FDC3}" sibTransId="{CF62062B-BD9B-0F42-8B58-8BAD680F6F4E}"/>
    <dgm:cxn modelId="{C3968EEF-2366-7E40-83BF-68EEACA2472C}" type="presOf" srcId="{E9454E97-4FE0-AA4B-BE3B-8EA64BE01E16}" destId="{6762806C-15EC-0B47-9DB1-4C3F4D3779CF}" srcOrd="0" destOrd="0" presId="urn:microsoft.com/office/officeart/2005/8/layout/funnel1"/>
    <dgm:cxn modelId="{3E777E0F-54C7-C244-A654-8BFB1D68486F}" type="presParOf" srcId="{CED9B1E8-509F-CB40-B78A-2AFCEF5E32B4}" destId="{149AA1B3-384B-134A-A8DA-B926CF837B7F}" srcOrd="0" destOrd="0" presId="urn:microsoft.com/office/officeart/2005/8/layout/funnel1"/>
    <dgm:cxn modelId="{D29FFE86-1EFF-9F46-8402-F23500C804B0}" type="presParOf" srcId="{CED9B1E8-509F-CB40-B78A-2AFCEF5E32B4}" destId="{1EBCA58B-3467-EB44-B458-80FD9A96FB7D}" srcOrd="1" destOrd="0" presId="urn:microsoft.com/office/officeart/2005/8/layout/funnel1"/>
    <dgm:cxn modelId="{45AF423B-0958-4D40-93E6-FB8CF39A5D83}" type="presParOf" srcId="{CED9B1E8-509F-CB40-B78A-2AFCEF5E32B4}" destId="{5E6B4A71-8CE8-2440-BB59-F8E643C08BB3}" srcOrd="2" destOrd="0" presId="urn:microsoft.com/office/officeart/2005/8/layout/funnel1"/>
    <dgm:cxn modelId="{8FE9B7CC-B4BB-3F4E-9633-FD59993E273D}" type="presParOf" srcId="{CED9B1E8-509F-CB40-B78A-2AFCEF5E32B4}" destId="{6762806C-15EC-0B47-9DB1-4C3F4D3779CF}" srcOrd="3" destOrd="0" presId="urn:microsoft.com/office/officeart/2005/8/layout/funnel1"/>
    <dgm:cxn modelId="{77D83761-FE2C-6542-B541-2733C61B340F}" type="presParOf" srcId="{CED9B1E8-509F-CB40-B78A-2AFCEF5E32B4}" destId="{64230E06-D5BD-3943-B7F0-370A6DA3359C}" srcOrd="4" destOrd="0" presId="urn:microsoft.com/office/officeart/2005/8/layout/funnel1"/>
    <dgm:cxn modelId="{D27D93C5-28CD-CC4E-9D7F-DD9EE7B961AD}" type="presParOf" srcId="{CED9B1E8-509F-CB40-B78A-2AFCEF5E32B4}" destId="{BBA6BC7B-36DD-D645-87EF-77C70F93D3A1}" srcOrd="5" destOrd="0" presId="urn:microsoft.com/office/officeart/2005/8/layout/funnel1"/>
    <dgm:cxn modelId="{F87E5421-2DA5-A14C-8739-16AFE70BAB2B}" type="presParOf" srcId="{CED9B1E8-509F-CB40-B78A-2AFCEF5E32B4}" destId="{206CF731-F43D-5440-91A7-5E5F84A709E5}"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E48702-5B09-0A4B-9E8F-7E51CFF0A73B}" type="doc">
      <dgm:prSet loTypeId="urn:microsoft.com/office/officeart/2005/8/layout/bProcess4" loCatId="" qsTypeId="urn:microsoft.com/office/officeart/2005/8/quickstyle/simple1" qsCatId="simple" csTypeId="urn:microsoft.com/office/officeart/2005/8/colors/accent1_2" csCatId="accent1" phldr="1"/>
      <dgm:spPr/>
      <dgm:t>
        <a:bodyPr/>
        <a:lstStyle/>
        <a:p>
          <a:endParaRPr lang="fr-FR"/>
        </a:p>
      </dgm:t>
    </dgm:pt>
    <dgm:pt modelId="{31A218F9-DB81-D142-AC68-AD1D1911E7EE}">
      <dgm:prSet phldrT="[Texte]" custT="1"/>
      <dgm:spPr/>
      <dgm:t>
        <a:bodyPr/>
        <a:lstStyle/>
        <a:p>
          <a:r>
            <a:rPr lang="fr-FR" sz="1800" dirty="0"/>
            <a:t>Rôle d’alerte (individuelles, collectives)</a:t>
          </a:r>
        </a:p>
      </dgm:t>
    </dgm:pt>
    <dgm:pt modelId="{8ED9CB6C-C398-914D-B62B-01B5DF8BDB2C}" type="parTrans" cxnId="{9930A2A8-4B94-114C-AA80-19A93C92C870}">
      <dgm:prSet/>
      <dgm:spPr/>
      <dgm:t>
        <a:bodyPr/>
        <a:lstStyle/>
        <a:p>
          <a:endParaRPr lang="fr-FR" sz="1400"/>
        </a:p>
      </dgm:t>
    </dgm:pt>
    <dgm:pt modelId="{0BEB2677-81EA-1844-B60E-AB1DFD8E9E9F}" type="sibTrans" cxnId="{9930A2A8-4B94-114C-AA80-19A93C92C870}">
      <dgm:prSet/>
      <dgm:spPr/>
      <dgm:t>
        <a:bodyPr/>
        <a:lstStyle/>
        <a:p>
          <a:endParaRPr lang="fr-FR" sz="1400"/>
        </a:p>
      </dgm:t>
    </dgm:pt>
    <dgm:pt modelId="{95197F99-7CAD-2E44-A168-49B6B2E79E7D}">
      <dgm:prSet phldrT="[Texte]" custT="1"/>
      <dgm:spPr/>
      <dgm:t>
        <a:bodyPr/>
        <a:lstStyle/>
        <a:p>
          <a:r>
            <a:rPr lang="fr-FR" sz="1800" dirty="0"/>
            <a:t>Travail d’analyse de terrain </a:t>
          </a:r>
        </a:p>
      </dgm:t>
    </dgm:pt>
    <dgm:pt modelId="{8EE30ECE-11D7-F141-9CCA-558225D841BA}" type="parTrans" cxnId="{ABEC1F46-1812-C049-BE44-A67EFCE22D61}">
      <dgm:prSet/>
      <dgm:spPr/>
      <dgm:t>
        <a:bodyPr/>
        <a:lstStyle/>
        <a:p>
          <a:endParaRPr lang="fr-FR" sz="1400"/>
        </a:p>
      </dgm:t>
    </dgm:pt>
    <dgm:pt modelId="{CB52C8AA-98D5-0045-81B0-C38750DAC1FC}" type="sibTrans" cxnId="{ABEC1F46-1812-C049-BE44-A67EFCE22D61}">
      <dgm:prSet/>
      <dgm:spPr/>
      <dgm:t>
        <a:bodyPr/>
        <a:lstStyle/>
        <a:p>
          <a:endParaRPr lang="fr-FR" sz="1400"/>
        </a:p>
      </dgm:t>
    </dgm:pt>
    <dgm:pt modelId="{28DA9B32-2F29-C641-A551-3F663CBF95EE}">
      <dgm:prSet phldrT="[Texte]" custT="1"/>
      <dgm:spPr/>
      <dgm:t>
        <a:bodyPr/>
        <a:lstStyle/>
        <a:p>
          <a:r>
            <a:rPr lang="fr-FR" sz="1800" dirty="0"/>
            <a:t>Analyse et enquête des AT/MP</a:t>
          </a:r>
        </a:p>
      </dgm:t>
    </dgm:pt>
    <dgm:pt modelId="{D36C9FC3-167F-744A-9FE0-99B1B862DCF9}" type="parTrans" cxnId="{6A0EB8BF-3495-A749-9EA2-67621585F50C}">
      <dgm:prSet/>
      <dgm:spPr/>
      <dgm:t>
        <a:bodyPr/>
        <a:lstStyle/>
        <a:p>
          <a:endParaRPr lang="fr-FR" sz="1400"/>
        </a:p>
      </dgm:t>
    </dgm:pt>
    <dgm:pt modelId="{B992FC62-F086-5E4D-97D6-FFCD0AC0CDE8}" type="sibTrans" cxnId="{6A0EB8BF-3495-A749-9EA2-67621585F50C}">
      <dgm:prSet/>
      <dgm:spPr/>
      <dgm:t>
        <a:bodyPr/>
        <a:lstStyle/>
        <a:p>
          <a:endParaRPr lang="fr-FR" sz="1400"/>
        </a:p>
      </dgm:t>
    </dgm:pt>
    <dgm:pt modelId="{42DE81C4-D403-6746-B1C4-F535CB6830ED}">
      <dgm:prSet phldrT="[Texte]" custT="1"/>
      <dgm:spPr/>
      <dgm:t>
        <a:bodyPr/>
        <a:lstStyle/>
        <a:p>
          <a:r>
            <a:rPr lang="fr-FR" sz="1800" dirty="0"/>
            <a:t>Réalisation d’inspections et de visites</a:t>
          </a:r>
        </a:p>
      </dgm:t>
    </dgm:pt>
    <dgm:pt modelId="{C11D0D79-A315-7248-91C4-8CE401B1306C}" type="parTrans" cxnId="{8A30D0BD-286A-7945-ADEC-CBF40508D9A7}">
      <dgm:prSet/>
      <dgm:spPr/>
      <dgm:t>
        <a:bodyPr/>
        <a:lstStyle/>
        <a:p>
          <a:endParaRPr lang="fr-FR" sz="1400"/>
        </a:p>
      </dgm:t>
    </dgm:pt>
    <dgm:pt modelId="{21224A58-778E-904A-BB10-5ADEC91D171E}" type="sibTrans" cxnId="{8A30D0BD-286A-7945-ADEC-CBF40508D9A7}">
      <dgm:prSet/>
      <dgm:spPr/>
      <dgm:t>
        <a:bodyPr/>
        <a:lstStyle/>
        <a:p>
          <a:endParaRPr lang="fr-FR" sz="1400"/>
        </a:p>
      </dgm:t>
    </dgm:pt>
    <dgm:pt modelId="{E0143EAA-9473-BA4E-831E-DB8874564744}">
      <dgm:prSet custT="1"/>
      <dgm:spPr/>
      <dgm:t>
        <a:bodyPr/>
        <a:lstStyle/>
        <a:p>
          <a:r>
            <a:rPr lang="fr-FR" sz="1800" dirty="0"/>
            <a:t>Réunions sur SSCT</a:t>
          </a:r>
        </a:p>
      </dgm:t>
    </dgm:pt>
    <dgm:pt modelId="{35E9C253-88AA-2248-AF6F-BBBDF6E9A913}" type="parTrans" cxnId="{12FE2D97-A558-C649-BC92-87A36A96919F}">
      <dgm:prSet/>
      <dgm:spPr/>
      <dgm:t>
        <a:bodyPr/>
        <a:lstStyle/>
        <a:p>
          <a:endParaRPr lang="fr-FR" sz="1400"/>
        </a:p>
      </dgm:t>
    </dgm:pt>
    <dgm:pt modelId="{57AADFDB-710F-C149-A9A9-538D2E3EDCAA}" type="sibTrans" cxnId="{12FE2D97-A558-C649-BC92-87A36A96919F}">
      <dgm:prSet/>
      <dgm:spPr/>
      <dgm:t>
        <a:bodyPr/>
        <a:lstStyle/>
        <a:p>
          <a:endParaRPr lang="fr-FR" sz="1400"/>
        </a:p>
      </dgm:t>
    </dgm:pt>
    <dgm:pt modelId="{A19E080F-6514-6643-86C9-359013457AD1}">
      <dgm:prSet custT="1"/>
      <dgm:spPr/>
      <dgm:t>
        <a:bodyPr/>
        <a:lstStyle/>
        <a:p>
          <a:r>
            <a:rPr lang="fr-FR" sz="1800" dirty="0"/>
            <a:t>Exploitation des informations de la BDESE</a:t>
          </a:r>
        </a:p>
      </dgm:t>
    </dgm:pt>
    <dgm:pt modelId="{65F7DBCA-70EE-D84E-AB6B-3274AC4ECB4B}" type="parTrans" cxnId="{F736DDF3-EF19-A04E-97E7-47437890A8E9}">
      <dgm:prSet/>
      <dgm:spPr/>
      <dgm:t>
        <a:bodyPr/>
        <a:lstStyle/>
        <a:p>
          <a:endParaRPr lang="fr-FR" sz="1400"/>
        </a:p>
      </dgm:t>
    </dgm:pt>
    <dgm:pt modelId="{0535EC9C-AFC5-1147-A9B7-500D7CFB22B0}" type="sibTrans" cxnId="{F736DDF3-EF19-A04E-97E7-47437890A8E9}">
      <dgm:prSet/>
      <dgm:spPr/>
      <dgm:t>
        <a:bodyPr/>
        <a:lstStyle/>
        <a:p>
          <a:endParaRPr lang="fr-FR" sz="1400"/>
        </a:p>
      </dgm:t>
    </dgm:pt>
    <dgm:pt modelId="{DBFCB179-605F-7B4C-B432-7082E23E2348}">
      <dgm:prSet custT="1"/>
      <dgm:spPr/>
      <dgm:t>
        <a:bodyPr/>
        <a:lstStyle/>
        <a:p>
          <a:r>
            <a:rPr lang="fr-FR" sz="1800" dirty="0"/>
            <a:t>Travail sur le DUERP et le plan d’actions de prévention (PAPRIPACT)</a:t>
          </a:r>
        </a:p>
      </dgm:t>
    </dgm:pt>
    <dgm:pt modelId="{8C31ED7D-F2C0-6B4E-849A-F56FD09DB0A0}" type="parTrans" cxnId="{C0E74745-07DF-D842-A576-1A65E48BA541}">
      <dgm:prSet/>
      <dgm:spPr/>
      <dgm:t>
        <a:bodyPr/>
        <a:lstStyle/>
        <a:p>
          <a:endParaRPr lang="fr-FR" sz="1400"/>
        </a:p>
      </dgm:t>
    </dgm:pt>
    <dgm:pt modelId="{B3150332-9705-2B45-AA23-38B1FDF21BA1}" type="sibTrans" cxnId="{C0E74745-07DF-D842-A576-1A65E48BA541}">
      <dgm:prSet/>
      <dgm:spPr/>
      <dgm:t>
        <a:bodyPr/>
        <a:lstStyle/>
        <a:p>
          <a:endParaRPr lang="fr-FR" sz="1400"/>
        </a:p>
      </dgm:t>
    </dgm:pt>
    <dgm:pt modelId="{EE4FD520-5FE0-4F4C-9212-B82358313346}">
      <dgm:prSet custT="1"/>
      <dgm:spPr/>
      <dgm:t>
        <a:bodyPr/>
        <a:lstStyle/>
        <a:p>
          <a:r>
            <a:rPr lang="fr-FR" sz="1800" dirty="0"/>
            <a:t>Négociation d’accords </a:t>
          </a:r>
        </a:p>
      </dgm:t>
    </dgm:pt>
    <dgm:pt modelId="{ACC9ADEC-BC3A-814D-B2A5-F98EA2575156}" type="parTrans" cxnId="{88AE9AAF-CE74-634B-AD73-EFAF3B621B0C}">
      <dgm:prSet/>
      <dgm:spPr/>
      <dgm:t>
        <a:bodyPr/>
        <a:lstStyle/>
        <a:p>
          <a:endParaRPr lang="fr-FR" sz="1400"/>
        </a:p>
      </dgm:t>
    </dgm:pt>
    <dgm:pt modelId="{BC67CC18-1D2C-4845-A4E4-CEA04143A627}" type="sibTrans" cxnId="{88AE9AAF-CE74-634B-AD73-EFAF3B621B0C}">
      <dgm:prSet/>
      <dgm:spPr/>
      <dgm:t>
        <a:bodyPr/>
        <a:lstStyle/>
        <a:p>
          <a:endParaRPr lang="fr-FR" sz="1400"/>
        </a:p>
      </dgm:t>
    </dgm:pt>
    <dgm:pt modelId="{D26B351B-1CFC-6F44-BF33-AEF07909B076}">
      <dgm:prSet custT="1"/>
      <dgm:spPr/>
      <dgm:t>
        <a:bodyPr/>
        <a:lstStyle/>
        <a:p>
          <a:r>
            <a:rPr lang="fr-FR" sz="1800" dirty="0"/>
            <a:t>Formation des élus et des employeurs mais aussi des personnes ressources dans l’entreprise</a:t>
          </a:r>
        </a:p>
      </dgm:t>
    </dgm:pt>
    <dgm:pt modelId="{49E96C64-988C-5448-86AB-655F7CC257A2}" type="parTrans" cxnId="{A97A725D-8790-FA47-AB8B-FB2DF2A77AF0}">
      <dgm:prSet/>
      <dgm:spPr/>
      <dgm:t>
        <a:bodyPr/>
        <a:lstStyle/>
        <a:p>
          <a:endParaRPr lang="fr-FR" sz="1400"/>
        </a:p>
      </dgm:t>
    </dgm:pt>
    <dgm:pt modelId="{CE652B81-2836-0645-909D-692E49BDA829}" type="sibTrans" cxnId="{A97A725D-8790-FA47-AB8B-FB2DF2A77AF0}">
      <dgm:prSet/>
      <dgm:spPr/>
      <dgm:t>
        <a:bodyPr/>
        <a:lstStyle/>
        <a:p>
          <a:endParaRPr lang="fr-FR" sz="1400"/>
        </a:p>
      </dgm:t>
    </dgm:pt>
    <dgm:pt modelId="{2A162B3F-BFF1-F844-AB79-99E39B738F73}">
      <dgm:prSet custT="1"/>
      <dgm:spPr/>
      <dgm:t>
        <a:bodyPr/>
        <a:lstStyle/>
        <a:p>
          <a:r>
            <a:rPr lang="fr-FR" sz="1800" dirty="0"/>
            <a:t>Actions de sensibilisation des salariés et de l’encadrement </a:t>
          </a:r>
        </a:p>
      </dgm:t>
    </dgm:pt>
    <dgm:pt modelId="{EA6E7E60-326A-E14D-A1DE-4C04DCDF6BF3}" type="parTrans" cxnId="{755B326D-8D22-8B4C-B820-74984CC83EE9}">
      <dgm:prSet/>
      <dgm:spPr/>
      <dgm:t>
        <a:bodyPr/>
        <a:lstStyle/>
        <a:p>
          <a:endParaRPr lang="fr-FR" sz="1400"/>
        </a:p>
      </dgm:t>
    </dgm:pt>
    <dgm:pt modelId="{87F8AABF-303F-8E46-AC88-BD124CF8F513}" type="sibTrans" cxnId="{755B326D-8D22-8B4C-B820-74984CC83EE9}">
      <dgm:prSet/>
      <dgm:spPr/>
      <dgm:t>
        <a:bodyPr/>
        <a:lstStyle/>
        <a:p>
          <a:endParaRPr lang="fr-FR" sz="1400"/>
        </a:p>
      </dgm:t>
    </dgm:pt>
    <dgm:pt modelId="{0E7D5B1D-D1CF-0446-8422-AEDF2805BD34}">
      <dgm:prSet phldrT="[Texte]" custT="1"/>
      <dgm:spPr/>
      <dgm:t>
        <a:bodyPr/>
        <a:lstStyle/>
        <a:p>
          <a:r>
            <a:rPr lang="fr-FR" sz="1800" dirty="0"/>
            <a:t>Information, consultation</a:t>
          </a:r>
        </a:p>
      </dgm:t>
    </dgm:pt>
    <dgm:pt modelId="{E7308984-9C38-FE45-841C-6B82E6A93904}" type="parTrans" cxnId="{64DD4B68-5322-FD42-8482-2B3004F9A5BF}">
      <dgm:prSet/>
      <dgm:spPr/>
      <dgm:t>
        <a:bodyPr/>
        <a:lstStyle/>
        <a:p>
          <a:endParaRPr lang="fr-FR"/>
        </a:p>
      </dgm:t>
    </dgm:pt>
    <dgm:pt modelId="{3D281007-26E2-3541-80E0-B87563E9322D}" type="sibTrans" cxnId="{64DD4B68-5322-FD42-8482-2B3004F9A5BF}">
      <dgm:prSet/>
      <dgm:spPr/>
      <dgm:t>
        <a:bodyPr/>
        <a:lstStyle/>
        <a:p>
          <a:endParaRPr lang="fr-FR"/>
        </a:p>
      </dgm:t>
    </dgm:pt>
    <dgm:pt modelId="{DE7B303E-B8AE-CE4F-AB21-CCFD9A89998A}" type="pres">
      <dgm:prSet presAssocID="{29E48702-5B09-0A4B-9E8F-7E51CFF0A73B}" presName="Name0" presStyleCnt="0">
        <dgm:presLayoutVars>
          <dgm:dir/>
          <dgm:resizeHandles/>
        </dgm:presLayoutVars>
      </dgm:prSet>
      <dgm:spPr/>
    </dgm:pt>
    <dgm:pt modelId="{AC7290A6-1C7A-A745-867D-228D033C168D}" type="pres">
      <dgm:prSet presAssocID="{0E7D5B1D-D1CF-0446-8422-AEDF2805BD34}" presName="compNode" presStyleCnt="0"/>
      <dgm:spPr/>
    </dgm:pt>
    <dgm:pt modelId="{D5B071C1-A84E-E74C-850B-AAB908AB2FE2}" type="pres">
      <dgm:prSet presAssocID="{0E7D5B1D-D1CF-0446-8422-AEDF2805BD34}" presName="dummyConnPt" presStyleCnt="0"/>
      <dgm:spPr/>
    </dgm:pt>
    <dgm:pt modelId="{73E66315-A255-CD43-B9D2-DB0F815636C9}" type="pres">
      <dgm:prSet presAssocID="{0E7D5B1D-D1CF-0446-8422-AEDF2805BD34}" presName="node" presStyleLbl="node1" presStyleIdx="0" presStyleCnt="11" custScaleX="148102">
        <dgm:presLayoutVars>
          <dgm:bulletEnabled val="1"/>
        </dgm:presLayoutVars>
      </dgm:prSet>
      <dgm:spPr/>
    </dgm:pt>
    <dgm:pt modelId="{716304AC-2FCD-7D46-AC99-9D9638D8C284}" type="pres">
      <dgm:prSet presAssocID="{3D281007-26E2-3541-80E0-B87563E9322D}" presName="sibTrans" presStyleLbl="bgSibTrans2D1" presStyleIdx="0" presStyleCnt="10"/>
      <dgm:spPr/>
    </dgm:pt>
    <dgm:pt modelId="{4B9C2517-2BE2-2042-9DED-66002AEF74B6}" type="pres">
      <dgm:prSet presAssocID="{31A218F9-DB81-D142-AC68-AD1D1911E7EE}" presName="compNode" presStyleCnt="0"/>
      <dgm:spPr/>
    </dgm:pt>
    <dgm:pt modelId="{4C7F3A74-CBB5-3444-AFE1-C598897112C7}" type="pres">
      <dgm:prSet presAssocID="{31A218F9-DB81-D142-AC68-AD1D1911E7EE}" presName="dummyConnPt" presStyleCnt="0"/>
      <dgm:spPr/>
    </dgm:pt>
    <dgm:pt modelId="{AFEA18AF-CA9E-B64B-810C-A2656FA98021}" type="pres">
      <dgm:prSet presAssocID="{31A218F9-DB81-D142-AC68-AD1D1911E7EE}" presName="node" presStyleLbl="node1" presStyleIdx="1" presStyleCnt="11" custScaleX="150307">
        <dgm:presLayoutVars>
          <dgm:bulletEnabled val="1"/>
        </dgm:presLayoutVars>
      </dgm:prSet>
      <dgm:spPr/>
    </dgm:pt>
    <dgm:pt modelId="{08BF678C-B11A-6B4F-A6F9-8F4B44FEAC1C}" type="pres">
      <dgm:prSet presAssocID="{0BEB2677-81EA-1844-B60E-AB1DFD8E9E9F}" presName="sibTrans" presStyleLbl="bgSibTrans2D1" presStyleIdx="1" presStyleCnt="10"/>
      <dgm:spPr/>
    </dgm:pt>
    <dgm:pt modelId="{F133BBC3-AE4B-1448-917A-EEF070F4247A}" type="pres">
      <dgm:prSet presAssocID="{95197F99-7CAD-2E44-A168-49B6B2E79E7D}" presName="compNode" presStyleCnt="0"/>
      <dgm:spPr/>
    </dgm:pt>
    <dgm:pt modelId="{6FF8E90F-BEEF-8D4F-B040-4D471AE453EE}" type="pres">
      <dgm:prSet presAssocID="{95197F99-7CAD-2E44-A168-49B6B2E79E7D}" presName="dummyConnPt" presStyleCnt="0"/>
      <dgm:spPr/>
    </dgm:pt>
    <dgm:pt modelId="{348B4014-2FD5-D749-A082-CA66E9473FEE}" type="pres">
      <dgm:prSet presAssocID="{95197F99-7CAD-2E44-A168-49B6B2E79E7D}" presName="node" presStyleLbl="node1" presStyleIdx="2" presStyleCnt="11" custScaleX="150307">
        <dgm:presLayoutVars>
          <dgm:bulletEnabled val="1"/>
        </dgm:presLayoutVars>
      </dgm:prSet>
      <dgm:spPr/>
    </dgm:pt>
    <dgm:pt modelId="{42C0534E-B5B3-C24C-B914-F6F90094F762}" type="pres">
      <dgm:prSet presAssocID="{CB52C8AA-98D5-0045-81B0-C38750DAC1FC}" presName="sibTrans" presStyleLbl="bgSibTrans2D1" presStyleIdx="2" presStyleCnt="10"/>
      <dgm:spPr/>
    </dgm:pt>
    <dgm:pt modelId="{6A764E62-7B2D-D443-B646-D6683D25545B}" type="pres">
      <dgm:prSet presAssocID="{28DA9B32-2F29-C641-A551-3F663CBF95EE}" presName="compNode" presStyleCnt="0"/>
      <dgm:spPr/>
    </dgm:pt>
    <dgm:pt modelId="{0808BE19-198D-964C-9354-644A19BCD714}" type="pres">
      <dgm:prSet presAssocID="{28DA9B32-2F29-C641-A551-3F663CBF95EE}" presName="dummyConnPt" presStyleCnt="0"/>
      <dgm:spPr/>
    </dgm:pt>
    <dgm:pt modelId="{94D0CB83-EF77-844E-B6D6-231DF2CCF371}" type="pres">
      <dgm:prSet presAssocID="{28DA9B32-2F29-C641-A551-3F663CBF95EE}" presName="node" presStyleLbl="node1" presStyleIdx="3" presStyleCnt="11" custScaleX="150307">
        <dgm:presLayoutVars>
          <dgm:bulletEnabled val="1"/>
        </dgm:presLayoutVars>
      </dgm:prSet>
      <dgm:spPr/>
    </dgm:pt>
    <dgm:pt modelId="{E8D5F2E3-8711-6B43-86BF-37096B585587}" type="pres">
      <dgm:prSet presAssocID="{B992FC62-F086-5E4D-97D6-FFCD0AC0CDE8}" presName="sibTrans" presStyleLbl="bgSibTrans2D1" presStyleIdx="3" presStyleCnt="10"/>
      <dgm:spPr/>
    </dgm:pt>
    <dgm:pt modelId="{41D40BE0-1C7A-084C-A909-BDC8B0665245}" type="pres">
      <dgm:prSet presAssocID="{42DE81C4-D403-6746-B1C4-F535CB6830ED}" presName="compNode" presStyleCnt="0"/>
      <dgm:spPr/>
    </dgm:pt>
    <dgm:pt modelId="{F7FECE95-CA07-9A49-980F-34D01EA091E6}" type="pres">
      <dgm:prSet presAssocID="{42DE81C4-D403-6746-B1C4-F535CB6830ED}" presName="dummyConnPt" presStyleCnt="0"/>
      <dgm:spPr/>
    </dgm:pt>
    <dgm:pt modelId="{7D981841-A759-3447-ACBB-B06B6E113C2C}" type="pres">
      <dgm:prSet presAssocID="{42DE81C4-D403-6746-B1C4-F535CB6830ED}" presName="node" presStyleLbl="node1" presStyleIdx="4" presStyleCnt="11" custScaleX="150307">
        <dgm:presLayoutVars>
          <dgm:bulletEnabled val="1"/>
        </dgm:presLayoutVars>
      </dgm:prSet>
      <dgm:spPr/>
    </dgm:pt>
    <dgm:pt modelId="{65475DB3-E3DD-4B44-8FBA-8B2DCAB25D4B}" type="pres">
      <dgm:prSet presAssocID="{21224A58-778E-904A-BB10-5ADEC91D171E}" presName="sibTrans" presStyleLbl="bgSibTrans2D1" presStyleIdx="4" presStyleCnt="10"/>
      <dgm:spPr/>
    </dgm:pt>
    <dgm:pt modelId="{D92BFB0E-7E6C-D34F-B163-839D403172F3}" type="pres">
      <dgm:prSet presAssocID="{A19E080F-6514-6643-86C9-359013457AD1}" presName="compNode" presStyleCnt="0"/>
      <dgm:spPr/>
    </dgm:pt>
    <dgm:pt modelId="{61EA3AD3-5E62-1A40-9062-D6B324156F9F}" type="pres">
      <dgm:prSet presAssocID="{A19E080F-6514-6643-86C9-359013457AD1}" presName="dummyConnPt" presStyleCnt="0"/>
      <dgm:spPr/>
    </dgm:pt>
    <dgm:pt modelId="{48FEAEBB-6BC5-BF4B-A4C3-8B0527771AE9}" type="pres">
      <dgm:prSet presAssocID="{A19E080F-6514-6643-86C9-359013457AD1}" presName="node" presStyleLbl="node1" presStyleIdx="5" presStyleCnt="11" custScaleX="150307">
        <dgm:presLayoutVars>
          <dgm:bulletEnabled val="1"/>
        </dgm:presLayoutVars>
      </dgm:prSet>
      <dgm:spPr/>
    </dgm:pt>
    <dgm:pt modelId="{1B8DC6E1-4F73-894B-82E4-9E703D9E095C}" type="pres">
      <dgm:prSet presAssocID="{0535EC9C-AFC5-1147-A9B7-500D7CFB22B0}" presName="sibTrans" presStyleLbl="bgSibTrans2D1" presStyleIdx="5" presStyleCnt="10"/>
      <dgm:spPr/>
    </dgm:pt>
    <dgm:pt modelId="{E1B11D63-242D-1F4E-A549-45BF5477CC11}" type="pres">
      <dgm:prSet presAssocID="{E0143EAA-9473-BA4E-831E-DB8874564744}" presName="compNode" presStyleCnt="0"/>
      <dgm:spPr/>
    </dgm:pt>
    <dgm:pt modelId="{A350EFF0-677E-9146-87AF-5A04C9702FD9}" type="pres">
      <dgm:prSet presAssocID="{E0143EAA-9473-BA4E-831E-DB8874564744}" presName="dummyConnPt" presStyleCnt="0"/>
      <dgm:spPr/>
    </dgm:pt>
    <dgm:pt modelId="{817B2033-7DF5-2A41-96DA-F4B35E848B37}" type="pres">
      <dgm:prSet presAssocID="{E0143EAA-9473-BA4E-831E-DB8874564744}" presName="node" presStyleLbl="node1" presStyleIdx="6" presStyleCnt="11" custScaleX="150307">
        <dgm:presLayoutVars>
          <dgm:bulletEnabled val="1"/>
        </dgm:presLayoutVars>
      </dgm:prSet>
      <dgm:spPr/>
    </dgm:pt>
    <dgm:pt modelId="{820E85FA-AA8B-7F40-A0B2-A1E99EE6E618}" type="pres">
      <dgm:prSet presAssocID="{57AADFDB-710F-C149-A9A9-538D2E3EDCAA}" presName="sibTrans" presStyleLbl="bgSibTrans2D1" presStyleIdx="6" presStyleCnt="10"/>
      <dgm:spPr/>
    </dgm:pt>
    <dgm:pt modelId="{52DA7C1C-C97D-3947-A695-636CE4C3AE0E}" type="pres">
      <dgm:prSet presAssocID="{DBFCB179-605F-7B4C-B432-7082E23E2348}" presName="compNode" presStyleCnt="0"/>
      <dgm:spPr/>
    </dgm:pt>
    <dgm:pt modelId="{DFE69CC2-8F94-E84E-BAE0-D2CDE3CA6396}" type="pres">
      <dgm:prSet presAssocID="{DBFCB179-605F-7B4C-B432-7082E23E2348}" presName="dummyConnPt" presStyleCnt="0"/>
      <dgm:spPr/>
    </dgm:pt>
    <dgm:pt modelId="{42F22D7B-A695-E64B-9417-C0B0F4DA0F39}" type="pres">
      <dgm:prSet presAssocID="{DBFCB179-605F-7B4C-B432-7082E23E2348}" presName="node" presStyleLbl="node1" presStyleIdx="7" presStyleCnt="11" custScaleX="150307">
        <dgm:presLayoutVars>
          <dgm:bulletEnabled val="1"/>
        </dgm:presLayoutVars>
      </dgm:prSet>
      <dgm:spPr/>
    </dgm:pt>
    <dgm:pt modelId="{4A39D1EF-B54F-6446-B8BD-A0CAB6E8E031}" type="pres">
      <dgm:prSet presAssocID="{B3150332-9705-2B45-AA23-38B1FDF21BA1}" presName="sibTrans" presStyleLbl="bgSibTrans2D1" presStyleIdx="7" presStyleCnt="10"/>
      <dgm:spPr/>
    </dgm:pt>
    <dgm:pt modelId="{A06FC6CD-6E68-5A4C-A8DA-8533981BA4CE}" type="pres">
      <dgm:prSet presAssocID="{EE4FD520-5FE0-4F4C-9212-B82358313346}" presName="compNode" presStyleCnt="0"/>
      <dgm:spPr/>
    </dgm:pt>
    <dgm:pt modelId="{DC054D4B-9096-BC46-9CF6-E83C9FF32B87}" type="pres">
      <dgm:prSet presAssocID="{EE4FD520-5FE0-4F4C-9212-B82358313346}" presName="dummyConnPt" presStyleCnt="0"/>
      <dgm:spPr/>
    </dgm:pt>
    <dgm:pt modelId="{CC69BB88-F7C4-5546-B071-126DB6197BDB}" type="pres">
      <dgm:prSet presAssocID="{EE4FD520-5FE0-4F4C-9212-B82358313346}" presName="node" presStyleLbl="node1" presStyleIdx="8" presStyleCnt="11" custScaleX="150307">
        <dgm:presLayoutVars>
          <dgm:bulletEnabled val="1"/>
        </dgm:presLayoutVars>
      </dgm:prSet>
      <dgm:spPr/>
    </dgm:pt>
    <dgm:pt modelId="{D9E0AA41-7BF8-644F-8E58-C710733DCA07}" type="pres">
      <dgm:prSet presAssocID="{BC67CC18-1D2C-4845-A4E4-CEA04143A627}" presName="sibTrans" presStyleLbl="bgSibTrans2D1" presStyleIdx="8" presStyleCnt="10"/>
      <dgm:spPr/>
    </dgm:pt>
    <dgm:pt modelId="{49B45D24-A6DC-894A-B7BD-7DB6707FD3F7}" type="pres">
      <dgm:prSet presAssocID="{D26B351B-1CFC-6F44-BF33-AEF07909B076}" presName="compNode" presStyleCnt="0"/>
      <dgm:spPr/>
    </dgm:pt>
    <dgm:pt modelId="{619EA31E-DC55-7D43-AB9A-11A1D342D2BB}" type="pres">
      <dgm:prSet presAssocID="{D26B351B-1CFC-6F44-BF33-AEF07909B076}" presName="dummyConnPt" presStyleCnt="0"/>
      <dgm:spPr/>
    </dgm:pt>
    <dgm:pt modelId="{84DB3C49-B131-B34E-A7FC-D1602A72AB53}" type="pres">
      <dgm:prSet presAssocID="{D26B351B-1CFC-6F44-BF33-AEF07909B076}" presName="node" presStyleLbl="node1" presStyleIdx="9" presStyleCnt="11" custScaleX="150307">
        <dgm:presLayoutVars>
          <dgm:bulletEnabled val="1"/>
        </dgm:presLayoutVars>
      </dgm:prSet>
      <dgm:spPr/>
    </dgm:pt>
    <dgm:pt modelId="{D0AE6C7B-6A6B-D74C-A155-8A2E5D8BD3DE}" type="pres">
      <dgm:prSet presAssocID="{CE652B81-2836-0645-909D-692E49BDA829}" presName="sibTrans" presStyleLbl="bgSibTrans2D1" presStyleIdx="9" presStyleCnt="10"/>
      <dgm:spPr/>
    </dgm:pt>
    <dgm:pt modelId="{6E298DB0-6263-2848-9E22-3E55215B0354}" type="pres">
      <dgm:prSet presAssocID="{2A162B3F-BFF1-F844-AB79-99E39B738F73}" presName="compNode" presStyleCnt="0"/>
      <dgm:spPr/>
    </dgm:pt>
    <dgm:pt modelId="{B99DF6CD-B682-C444-A909-5E457D1D733C}" type="pres">
      <dgm:prSet presAssocID="{2A162B3F-BFF1-F844-AB79-99E39B738F73}" presName="dummyConnPt" presStyleCnt="0"/>
      <dgm:spPr/>
    </dgm:pt>
    <dgm:pt modelId="{8308DCC7-79B4-8A4C-A3A3-46AD6F2451DE}" type="pres">
      <dgm:prSet presAssocID="{2A162B3F-BFF1-F844-AB79-99E39B738F73}" presName="node" presStyleLbl="node1" presStyleIdx="10" presStyleCnt="11" custScaleX="150307">
        <dgm:presLayoutVars>
          <dgm:bulletEnabled val="1"/>
        </dgm:presLayoutVars>
      </dgm:prSet>
      <dgm:spPr/>
    </dgm:pt>
  </dgm:ptLst>
  <dgm:cxnLst>
    <dgm:cxn modelId="{DE700A03-E503-EA41-9F01-767D0F4DBAE9}" type="presOf" srcId="{CE652B81-2836-0645-909D-692E49BDA829}" destId="{D0AE6C7B-6A6B-D74C-A155-8A2E5D8BD3DE}" srcOrd="0" destOrd="0" presId="urn:microsoft.com/office/officeart/2005/8/layout/bProcess4"/>
    <dgm:cxn modelId="{2B5E2731-00EF-4644-9CF0-9B90F3FB05B6}" type="presOf" srcId="{57AADFDB-710F-C149-A9A9-538D2E3EDCAA}" destId="{820E85FA-AA8B-7F40-A0B2-A1E99EE6E618}" srcOrd="0" destOrd="0" presId="urn:microsoft.com/office/officeart/2005/8/layout/bProcess4"/>
    <dgm:cxn modelId="{161DA233-BA46-1C46-A1F8-E94CB513A49F}" type="presOf" srcId="{B992FC62-F086-5E4D-97D6-FFCD0AC0CDE8}" destId="{E8D5F2E3-8711-6B43-86BF-37096B585587}" srcOrd="0" destOrd="0" presId="urn:microsoft.com/office/officeart/2005/8/layout/bProcess4"/>
    <dgm:cxn modelId="{4EF3F73B-BE45-3C42-A538-1961F8C92048}" type="presOf" srcId="{B3150332-9705-2B45-AA23-38B1FDF21BA1}" destId="{4A39D1EF-B54F-6446-B8BD-A0CAB6E8E031}" srcOrd="0" destOrd="0" presId="urn:microsoft.com/office/officeart/2005/8/layout/bProcess4"/>
    <dgm:cxn modelId="{1AAB5840-5C62-E44E-80DB-D4D1428B3715}" type="presOf" srcId="{EE4FD520-5FE0-4F4C-9212-B82358313346}" destId="{CC69BB88-F7C4-5546-B071-126DB6197BDB}" srcOrd="0" destOrd="0" presId="urn:microsoft.com/office/officeart/2005/8/layout/bProcess4"/>
    <dgm:cxn modelId="{C0E74745-07DF-D842-A576-1A65E48BA541}" srcId="{29E48702-5B09-0A4B-9E8F-7E51CFF0A73B}" destId="{DBFCB179-605F-7B4C-B432-7082E23E2348}" srcOrd="7" destOrd="0" parTransId="{8C31ED7D-F2C0-6B4E-849A-F56FD09DB0A0}" sibTransId="{B3150332-9705-2B45-AA23-38B1FDF21BA1}"/>
    <dgm:cxn modelId="{ABEC1F46-1812-C049-BE44-A67EFCE22D61}" srcId="{29E48702-5B09-0A4B-9E8F-7E51CFF0A73B}" destId="{95197F99-7CAD-2E44-A168-49B6B2E79E7D}" srcOrd="2" destOrd="0" parTransId="{8EE30ECE-11D7-F141-9CCA-558225D841BA}" sibTransId="{CB52C8AA-98D5-0045-81B0-C38750DAC1FC}"/>
    <dgm:cxn modelId="{B530E54C-2EA8-594A-9223-DD389C24C31D}" type="presOf" srcId="{A19E080F-6514-6643-86C9-359013457AD1}" destId="{48FEAEBB-6BC5-BF4B-A4C3-8B0527771AE9}" srcOrd="0" destOrd="0" presId="urn:microsoft.com/office/officeart/2005/8/layout/bProcess4"/>
    <dgm:cxn modelId="{A97A725D-8790-FA47-AB8B-FB2DF2A77AF0}" srcId="{29E48702-5B09-0A4B-9E8F-7E51CFF0A73B}" destId="{D26B351B-1CFC-6F44-BF33-AEF07909B076}" srcOrd="9" destOrd="0" parTransId="{49E96C64-988C-5448-86AB-655F7CC257A2}" sibTransId="{CE652B81-2836-0645-909D-692E49BDA829}"/>
    <dgm:cxn modelId="{7D10D267-E0F3-0542-BF6B-3BF1523A6DEE}" type="presOf" srcId="{0BEB2677-81EA-1844-B60E-AB1DFD8E9E9F}" destId="{08BF678C-B11A-6B4F-A6F9-8F4B44FEAC1C}" srcOrd="0" destOrd="0" presId="urn:microsoft.com/office/officeart/2005/8/layout/bProcess4"/>
    <dgm:cxn modelId="{64DD4B68-5322-FD42-8482-2B3004F9A5BF}" srcId="{29E48702-5B09-0A4B-9E8F-7E51CFF0A73B}" destId="{0E7D5B1D-D1CF-0446-8422-AEDF2805BD34}" srcOrd="0" destOrd="0" parTransId="{E7308984-9C38-FE45-841C-6B82E6A93904}" sibTransId="{3D281007-26E2-3541-80E0-B87563E9322D}"/>
    <dgm:cxn modelId="{755B326D-8D22-8B4C-B820-74984CC83EE9}" srcId="{29E48702-5B09-0A4B-9E8F-7E51CFF0A73B}" destId="{2A162B3F-BFF1-F844-AB79-99E39B738F73}" srcOrd="10" destOrd="0" parTransId="{EA6E7E60-326A-E14D-A1DE-4C04DCDF6BF3}" sibTransId="{87F8AABF-303F-8E46-AC88-BD124CF8F513}"/>
    <dgm:cxn modelId="{C535D870-799E-2A4D-9672-7DBAA1FC89A4}" type="presOf" srcId="{21224A58-778E-904A-BB10-5ADEC91D171E}" destId="{65475DB3-E3DD-4B44-8FBA-8B2DCAB25D4B}" srcOrd="0" destOrd="0" presId="urn:microsoft.com/office/officeart/2005/8/layout/bProcess4"/>
    <dgm:cxn modelId="{288C3973-30C4-2644-9E40-E14C6B45908E}" type="presOf" srcId="{3D281007-26E2-3541-80E0-B87563E9322D}" destId="{716304AC-2FCD-7D46-AC99-9D9638D8C284}" srcOrd="0" destOrd="0" presId="urn:microsoft.com/office/officeart/2005/8/layout/bProcess4"/>
    <dgm:cxn modelId="{63BEF98B-CD11-8E4E-A0C9-E15A47DE57D7}" type="presOf" srcId="{29E48702-5B09-0A4B-9E8F-7E51CFF0A73B}" destId="{DE7B303E-B8AE-CE4F-AB21-CCFD9A89998A}" srcOrd="0" destOrd="0" presId="urn:microsoft.com/office/officeart/2005/8/layout/bProcess4"/>
    <dgm:cxn modelId="{12FE2D97-A558-C649-BC92-87A36A96919F}" srcId="{29E48702-5B09-0A4B-9E8F-7E51CFF0A73B}" destId="{E0143EAA-9473-BA4E-831E-DB8874564744}" srcOrd="6" destOrd="0" parTransId="{35E9C253-88AA-2248-AF6F-BBBDF6E9A913}" sibTransId="{57AADFDB-710F-C149-A9A9-538D2E3EDCAA}"/>
    <dgm:cxn modelId="{68A243A0-8477-6044-B877-C3413C48EE83}" type="presOf" srcId="{95197F99-7CAD-2E44-A168-49B6B2E79E7D}" destId="{348B4014-2FD5-D749-A082-CA66E9473FEE}" srcOrd="0" destOrd="0" presId="urn:microsoft.com/office/officeart/2005/8/layout/bProcess4"/>
    <dgm:cxn modelId="{9930A2A8-4B94-114C-AA80-19A93C92C870}" srcId="{29E48702-5B09-0A4B-9E8F-7E51CFF0A73B}" destId="{31A218F9-DB81-D142-AC68-AD1D1911E7EE}" srcOrd="1" destOrd="0" parTransId="{8ED9CB6C-C398-914D-B62B-01B5DF8BDB2C}" sibTransId="{0BEB2677-81EA-1844-B60E-AB1DFD8E9E9F}"/>
    <dgm:cxn modelId="{BD9080AF-A66D-724D-9E35-7CFAD05814D3}" type="presOf" srcId="{2A162B3F-BFF1-F844-AB79-99E39B738F73}" destId="{8308DCC7-79B4-8A4C-A3A3-46AD6F2451DE}" srcOrd="0" destOrd="0" presId="urn:microsoft.com/office/officeart/2005/8/layout/bProcess4"/>
    <dgm:cxn modelId="{88AE9AAF-CE74-634B-AD73-EFAF3B621B0C}" srcId="{29E48702-5B09-0A4B-9E8F-7E51CFF0A73B}" destId="{EE4FD520-5FE0-4F4C-9212-B82358313346}" srcOrd="8" destOrd="0" parTransId="{ACC9ADEC-BC3A-814D-B2A5-F98EA2575156}" sibTransId="{BC67CC18-1D2C-4845-A4E4-CEA04143A627}"/>
    <dgm:cxn modelId="{9E5A2EBC-3289-A24E-A66F-B88B42DB0D14}" type="presOf" srcId="{D26B351B-1CFC-6F44-BF33-AEF07909B076}" destId="{84DB3C49-B131-B34E-A7FC-D1602A72AB53}" srcOrd="0" destOrd="0" presId="urn:microsoft.com/office/officeart/2005/8/layout/bProcess4"/>
    <dgm:cxn modelId="{8A30D0BD-286A-7945-ADEC-CBF40508D9A7}" srcId="{29E48702-5B09-0A4B-9E8F-7E51CFF0A73B}" destId="{42DE81C4-D403-6746-B1C4-F535CB6830ED}" srcOrd="4" destOrd="0" parTransId="{C11D0D79-A315-7248-91C4-8CE401B1306C}" sibTransId="{21224A58-778E-904A-BB10-5ADEC91D171E}"/>
    <dgm:cxn modelId="{6A0EB8BF-3495-A749-9EA2-67621585F50C}" srcId="{29E48702-5B09-0A4B-9E8F-7E51CFF0A73B}" destId="{28DA9B32-2F29-C641-A551-3F663CBF95EE}" srcOrd="3" destOrd="0" parTransId="{D36C9FC3-167F-744A-9FE0-99B1B862DCF9}" sibTransId="{B992FC62-F086-5E4D-97D6-FFCD0AC0CDE8}"/>
    <dgm:cxn modelId="{BF9C68C5-1D82-5143-BF2F-D3304932A3B9}" type="presOf" srcId="{0E7D5B1D-D1CF-0446-8422-AEDF2805BD34}" destId="{73E66315-A255-CD43-B9D2-DB0F815636C9}" srcOrd="0" destOrd="0" presId="urn:microsoft.com/office/officeart/2005/8/layout/bProcess4"/>
    <dgm:cxn modelId="{26840BCB-D990-9C42-8F0A-90E2B3C8F770}" type="presOf" srcId="{E0143EAA-9473-BA4E-831E-DB8874564744}" destId="{817B2033-7DF5-2A41-96DA-F4B35E848B37}" srcOrd="0" destOrd="0" presId="urn:microsoft.com/office/officeart/2005/8/layout/bProcess4"/>
    <dgm:cxn modelId="{4860A3CB-70E1-4444-BD85-CE9292F691C1}" type="presOf" srcId="{CB52C8AA-98D5-0045-81B0-C38750DAC1FC}" destId="{42C0534E-B5B3-C24C-B914-F6F90094F762}" srcOrd="0" destOrd="0" presId="urn:microsoft.com/office/officeart/2005/8/layout/bProcess4"/>
    <dgm:cxn modelId="{08C837D2-A673-2F42-BE4A-4FD2D2B80378}" type="presOf" srcId="{BC67CC18-1D2C-4845-A4E4-CEA04143A627}" destId="{D9E0AA41-7BF8-644F-8E58-C710733DCA07}" srcOrd="0" destOrd="0" presId="urn:microsoft.com/office/officeart/2005/8/layout/bProcess4"/>
    <dgm:cxn modelId="{FC377ED3-C1C7-1F45-ABFD-C5FAB49A7677}" type="presOf" srcId="{0535EC9C-AFC5-1147-A9B7-500D7CFB22B0}" destId="{1B8DC6E1-4F73-894B-82E4-9E703D9E095C}" srcOrd="0" destOrd="0" presId="urn:microsoft.com/office/officeart/2005/8/layout/bProcess4"/>
    <dgm:cxn modelId="{2398F7E1-CDE5-AC4A-84D1-37F22FDC9F09}" type="presOf" srcId="{28DA9B32-2F29-C641-A551-3F663CBF95EE}" destId="{94D0CB83-EF77-844E-B6D6-231DF2CCF371}" srcOrd="0" destOrd="0" presId="urn:microsoft.com/office/officeart/2005/8/layout/bProcess4"/>
    <dgm:cxn modelId="{8E9A70E3-3F43-7F4C-AADE-CA0C48DA0C6B}" type="presOf" srcId="{31A218F9-DB81-D142-AC68-AD1D1911E7EE}" destId="{AFEA18AF-CA9E-B64B-810C-A2656FA98021}" srcOrd="0" destOrd="0" presId="urn:microsoft.com/office/officeart/2005/8/layout/bProcess4"/>
    <dgm:cxn modelId="{4B95A7EE-B997-EE4E-8DE3-F608A7335131}" type="presOf" srcId="{DBFCB179-605F-7B4C-B432-7082E23E2348}" destId="{42F22D7B-A695-E64B-9417-C0B0F4DA0F39}" srcOrd="0" destOrd="0" presId="urn:microsoft.com/office/officeart/2005/8/layout/bProcess4"/>
    <dgm:cxn modelId="{F736DDF3-EF19-A04E-97E7-47437890A8E9}" srcId="{29E48702-5B09-0A4B-9E8F-7E51CFF0A73B}" destId="{A19E080F-6514-6643-86C9-359013457AD1}" srcOrd="5" destOrd="0" parTransId="{65F7DBCA-70EE-D84E-AB6B-3274AC4ECB4B}" sibTransId="{0535EC9C-AFC5-1147-A9B7-500D7CFB22B0}"/>
    <dgm:cxn modelId="{A723E0FF-1588-8F4E-872A-EB294380738C}" type="presOf" srcId="{42DE81C4-D403-6746-B1C4-F535CB6830ED}" destId="{7D981841-A759-3447-ACBB-B06B6E113C2C}" srcOrd="0" destOrd="0" presId="urn:microsoft.com/office/officeart/2005/8/layout/bProcess4"/>
    <dgm:cxn modelId="{2C56FEB7-54BB-4D43-87CB-C9E6BEF8FB59}" type="presParOf" srcId="{DE7B303E-B8AE-CE4F-AB21-CCFD9A89998A}" destId="{AC7290A6-1C7A-A745-867D-228D033C168D}" srcOrd="0" destOrd="0" presId="urn:microsoft.com/office/officeart/2005/8/layout/bProcess4"/>
    <dgm:cxn modelId="{002F917D-1B65-8441-961D-33B966EE9265}" type="presParOf" srcId="{AC7290A6-1C7A-A745-867D-228D033C168D}" destId="{D5B071C1-A84E-E74C-850B-AAB908AB2FE2}" srcOrd="0" destOrd="0" presId="urn:microsoft.com/office/officeart/2005/8/layout/bProcess4"/>
    <dgm:cxn modelId="{D419A049-E9F5-EE49-ACA9-D981A4BFEDF5}" type="presParOf" srcId="{AC7290A6-1C7A-A745-867D-228D033C168D}" destId="{73E66315-A255-CD43-B9D2-DB0F815636C9}" srcOrd="1" destOrd="0" presId="urn:microsoft.com/office/officeart/2005/8/layout/bProcess4"/>
    <dgm:cxn modelId="{344D6894-CC52-6447-BCAE-EA71F03FD4FB}" type="presParOf" srcId="{DE7B303E-B8AE-CE4F-AB21-CCFD9A89998A}" destId="{716304AC-2FCD-7D46-AC99-9D9638D8C284}" srcOrd="1" destOrd="0" presId="urn:microsoft.com/office/officeart/2005/8/layout/bProcess4"/>
    <dgm:cxn modelId="{8D189C7C-8A8F-FF46-91A3-E8D3C6B97307}" type="presParOf" srcId="{DE7B303E-B8AE-CE4F-AB21-CCFD9A89998A}" destId="{4B9C2517-2BE2-2042-9DED-66002AEF74B6}" srcOrd="2" destOrd="0" presId="urn:microsoft.com/office/officeart/2005/8/layout/bProcess4"/>
    <dgm:cxn modelId="{79B3D6E8-E822-6245-91B6-28F9F5F7FA76}" type="presParOf" srcId="{4B9C2517-2BE2-2042-9DED-66002AEF74B6}" destId="{4C7F3A74-CBB5-3444-AFE1-C598897112C7}" srcOrd="0" destOrd="0" presId="urn:microsoft.com/office/officeart/2005/8/layout/bProcess4"/>
    <dgm:cxn modelId="{7C80AD3E-9C9F-F841-9158-9ECC1BE7ABF5}" type="presParOf" srcId="{4B9C2517-2BE2-2042-9DED-66002AEF74B6}" destId="{AFEA18AF-CA9E-B64B-810C-A2656FA98021}" srcOrd="1" destOrd="0" presId="urn:microsoft.com/office/officeart/2005/8/layout/bProcess4"/>
    <dgm:cxn modelId="{01C77D91-A3A6-2F4B-A24C-7A944BCF2510}" type="presParOf" srcId="{DE7B303E-B8AE-CE4F-AB21-CCFD9A89998A}" destId="{08BF678C-B11A-6B4F-A6F9-8F4B44FEAC1C}" srcOrd="3" destOrd="0" presId="urn:microsoft.com/office/officeart/2005/8/layout/bProcess4"/>
    <dgm:cxn modelId="{390BDCB5-8BC2-7945-906F-1B9C1F4E5663}" type="presParOf" srcId="{DE7B303E-B8AE-CE4F-AB21-CCFD9A89998A}" destId="{F133BBC3-AE4B-1448-917A-EEF070F4247A}" srcOrd="4" destOrd="0" presId="urn:microsoft.com/office/officeart/2005/8/layout/bProcess4"/>
    <dgm:cxn modelId="{6F93DB52-A8F6-2549-8867-F7AC4CDC4C6B}" type="presParOf" srcId="{F133BBC3-AE4B-1448-917A-EEF070F4247A}" destId="{6FF8E90F-BEEF-8D4F-B040-4D471AE453EE}" srcOrd="0" destOrd="0" presId="urn:microsoft.com/office/officeart/2005/8/layout/bProcess4"/>
    <dgm:cxn modelId="{81DB6A54-40B9-2B42-9A18-DB59DA21EAD4}" type="presParOf" srcId="{F133BBC3-AE4B-1448-917A-EEF070F4247A}" destId="{348B4014-2FD5-D749-A082-CA66E9473FEE}" srcOrd="1" destOrd="0" presId="urn:microsoft.com/office/officeart/2005/8/layout/bProcess4"/>
    <dgm:cxn modelId="{CC3C11D1-8426-1D41-94B3-087B408D96BB}" type="presParOf" srcId="{DE7B303E-B8AE-CE4F-AB21-CCFD9A89998A}" destId="{42C0534E-B5B3-C24C-B914-F6F90094F762}" srcOrd="5" destOrd="0" presId="urn:microsoft.com/office/officeart/2005/8/layout/bProcess4"/>
    <dgm:cxn modelId="{5A7330A6-6E39-9441-A81A-8034AE67E768}" type="presParOf" srcId="{DE7B303E-B8AE-CE4F-AB21-CCFD9A89998A}" destId="{6A764E62-7B2D-D443-B646-D6683D25545B}" srcOrd="6" destOrd="0" presId="urn:microsoft.com/office/officeart/2005/8/layout/bProcess4"/>
    <dgm:cxn modelId="{98F982A5-C8D2-BC4F-8565-9FCF81F4402D}" type="presParOf" srcId="{6A764E62-7B2D-D443-B646-D6683D25545B}" destId="{0808BE19-198D-964C-9354-644A19BCD714}" srcOrd="0" destOrd="0" presId="urn:microsoft.com/office/officeart/2005/8/layout/bProcess4"/>
    <dgm:cxn modelId="{D3DADBC9-1040-B840-95BC-87716DDEBEDE}" type="presParOf" srcId="{6A764E62-7B2D-D443-B646-D6683D25545B}" destId="{94D0CB83-EF77-844E-B6D6-231DF2CCF371}" srcOrd="1" destOrd="0" presId="urn:microsoft.com/office/officeart/2005/8/layout/bProcess4"/>
    <dgm:cxn modelId="{DD041B49-BBC3-7A45-A716-E5252E44DD4A}" type="presParOf" srcId="{DE7B303E-B8AE-CE4F-AB21-CCFD9A89998A}" destId="{E8D5F2E3-8711-6B43-86BF-37096B585587}" srcOrd="7" destOrd="0" presId="urn:microsoft.com/office/officeart/2005/8/layout/bProcess4"/>
    <dgm:cxn modelId="{11D14059-C3DD-7C41-9315-FD296425C65E}" type="presParOf" srcId="{DE7B303E-B8AE-CE4F-AB21-CCFD9A89998A}" destId="{41D40BE0-1C7A-084C-A909-BDC8B0665245}" srcOrd="8" destOrd="0" presId="urn:microsoft.com/office/officeart/2005/8/layout/bProcess4"/>
    <dgm:cxn modelId="{8E571DCC-43CE-7F46-9C0F-C37D9EA8237C}" type="presParOf" srcId="{41D40BE0-1C7A-084C-A909-BDC8B0665245}" destId="{F7FECE95-CA07-9A49-980F-34D01EA091E6}" srcOrd="0" destOrd="0" presId="urn:microsoft.com/office/officeart/2005/8/layout/bProcess4"/>
    <dgm:cxn modelId="{197E8061-FD72-0042-98D1-C93AF208C1BB}" type="presParOf" srcId="{41D40BE0-1C7A-084C-A909-BDC8B0665245}" destId="{7D981841-A759-3447-ACBB-B06B6E113C2C}" srcOrd="1" destOrd="0" presId="urn:microsoft.com/office/officeart/2005/8/layout/bProcess4"/>
    <dgm:cxn modelId="{54BBD29F-4BED-AC48-80E3-6DCCDD8D057D}" type="presParOf" srcId="{DE7B303E-B8AE-CE4F-AB21-CCFD9A89998A}" destId="{65475DB3-E3DD-4B44-8FBA-8B2DCAB25D4B}" srcOrd="9" destOrd="0" presId="urn:microsoft.com/office/officeart/2005/8/layout/bProcess4"/>
    <dgm:cxn modelId="{2A8C9F73-7DB8-0043-B572-FEFD08228063}" type="presParOf" srcId="{DE7B303E-B8AE-CE4F-AB21-CCFD9A89998A}" destId="{D92BFB0E-7E6C-D34F-B163-839D403172F3}" srcOrd="10" destOrd="0" presId="urn:microsoft.com/office/officeart/2005/8/layout/bProcess4"/>
    <dgm:cxn modelId="{3201B93A-7B29-A942-9AB9-FF2373EB4E06}" type="presParOf" srcId="{D92BFB0E-7E6C-D34F-B163-839D403172F3}" destId="{61EA3AD3-5E62-1A40-9062-D6B324156F9F}" srcOrd="0" destOrd="0" presId="urn:microsoft.com/office/officeart/2005/8/layout/bProcess4"/>
    <dgm:cxn modelId="{EAC51B40-2837-7347-BA8B-DB64D892D607}" type="presParOf" srcId="{D92BFB0E-7E6C-D34F-B163-839D403172F3}" destId="{48FEAEBB-6BC5-BF4B-A4C3-8B0527771AE9}" srcOrd="1" destOrd="0" presId="urn:microsoft.com/office/officeart/2005/8/layout/bProcess4"/>
    <dgm:cxn modelId="{7A2E7808-8D54-C74F-8EEC-8CE7CCEDBE45}" type="presParOf" srcId="{DE7B303E-B8AE-CE4F-AB21-CCFD9A89998A}" destId="{1B8DC6E1-4F73-894B-82E4-9E703D9E095C}" srcOrd="11" destOrd="0" presId="urn:microsoft.com/office/officeart/2005/8/layout/bProcess4"/>
    <dgm:cxn modelId="{22CD2BAC-DE9C-4746-B1A9-A124E0FD2877}" type="presParOf" srcId="{DE7B303E-B8AE-CE4F-AB21-CCFD9A89998A}" destId="{E1B11D63-242D-1F4E-A549-45BF5477CC11}" srcOrd="12" destOrd="0" presId="urn:microsoft.com/office/officeart/2005/8/layout/bProcess4"/>
    <dgm:cxn modelId="{22CFE6FB-4E94-814B-925D-BFCD24E4877C}" type="presParOf" srcId="{E1B11D63-242D-1F4E-A549-45BF5477CC11}" destId="{A350EFF0-677E-9146-87AF-5A04C9702FD9}" srcOrd="0" destOrd="0" presId="urn:microsoft.com/office/officeart/2005/8/layout/bProcess4"/>
    <dgm:cxn modelId="{B18E7A47-DC20-A846-B568-DFAFEF995452}" type="presParOf" srcId="{E1B11D63-242D-1F4E-A549-45BF5477CC11}" destId="{817B2033-7DF5-2A41-96DA-F4B35E848B37}" srcOrd="1" destOrd="0" presId="urn:microsoft.com/office/officeart/2005/8/layout/bProcess4"/>
    <dgm:cxn modelId="{DE569C55-259D-2846-AE68-68692D8202D5}" type="presParOf" srcId="{DE7B303E-B8AE-CE4F-AB21-CCFD9A89998A}" destId="{820E85FA-AA8B-7F40-A0B2-A1E99EE6E618}" srcOrd="13" destOrd="0" presId="urn:microsoft.com/office/officeart/2005/8/layout/bProcess4"/>
    <dgm:cxn modelId="{5AE8FFD4-425B-CF48-A0DD-A908730A39E2}" type="presParOf" srcId="{DE7B303E-B8AE-CE4F-AB21-CCFD9A89998A}" destId="{52DA7C1C-C97D-3947-A695-636CE4C3AE0E}" srcOrd="14" destOrd="0" presId="urn:microsoft.com/office/officeart/2005/8/layout/bProcess4"/>
    <dgm:cxn modelId="{B86DE96F-B3AB-CA49-88C5-FE7897F6AEFE}" type="presParOf" srcId="{52DA7C1C-C97D-3947-A695-636CE4C3AE0E}" destId="{DFE69CC2-8F94-E84E-BAE0-D2CDE3CA6396}" srcOrd="0" destOrd="0" presId="urn:microsoft.com/office/officeart/2005/8/layout/bProcess4"/>
    <dgm:cxn modelId="{20906DE7-5F60-BB43-A041-1C78B268A036}" type="presParOf" srcId="{52DA7C1C-C97D-3947-A695-636CE4C3AE0E}" destId="{42F22D7B-A695-E64B-9417-C0B0F4DA0F39}" srcOrd="1" destOrd="0" presId="urn:microsoft.com/office/officeart/2005/8/layout/bProcess4"/>
    <dgm:cxn modelId="{517D8380-30C1-FA4E-B7A9-B3B4E866EABB}" type="presParOf" srcId="{DE7B303E-B8AE-CE4F-AB21-CCFD9A89998A}" destId="{4A39D1EF-B54F-6446-B8BD-A0CAB6E8E031}" srcOrd="15" destOrd="0" presId="urn:microsoft.com/office/officeart/2005/8/layout/bProcess4"/>
    <dgm:cxn modelId="{37F6E47F-C9DB-184F-937B-86443FCFA73A}" type="presParOf" srcId="{DE7B303E-B8AE-CE4F-AB21-CCFD9A89998A}" destId="{A06FC6CD-6E68-5A4C-A8DA-8533981BA4CE}" srcOrd="16" destOrd="0" presId="urn:microsoft.com/office/officeart/2005/8/layout/bProcess4"/>
    <dgm:cxn modelId="{0AA03019-4D79-724B-A504-40ACB0AC7DF7}" type="presParOf" srcId="{A06FC6CD-6E68-5A4C-A8DA-8533981BA4CE}" destId="{DC054D4B-9096-BC46-9CF6-E83C9FF32B87}" srcOrd="0" destOrd="0" presId="urn:microsoft.com/office/officeart/2005/8/layout/bProcess4"/>
    <dgm:cxn modelId="{7C0245C1-BDD8-344E-A7ED-351D5A5D9ACB}" type="presParOf" srcId="{A06FC6CD-6E68-5A4C-A8DA-8533981BA4CE}" destId="{CC69BB88-F7C4-5546-B071-126DB6197BDB}" srcOrd="1" destOrd="0" presId="urn:microsoft.com/office/officeart/2005/8/layout/bProcess4"/>
    <dgm:cxn modelId="{AF8898D8-DDFC-ED42-BDAB-9F119222DEDB}" type="presParOf" srcId="{DE7B303E-B8AE-CE4F-AB21-CCFD9A89998A}" destId="{D9E0AA41-7BF8-644F-8E58-C710733DCA07}" srcOrd="17" destOrd="0" presId="urn:microsoft.com/office/officeart/2005/8/layout/bProcess4"/>
    <dgm:cxn modelId="{E7F7648E-117E-764D-AC4A-4D7F860DEEEA}" type="presParOf" srcId="{DE7B303E-B8AE-CE4F-AB21-CCFD9A89998A}" destId="{49B45D24-A6DC-894A-B7BD-7DB6707FD3F7}" srcOrd="18" destOrd="0" presId="urn:microsoft.com/office/officeart/2005/8/layout/bProcess4"/>
    <dgm:cxn modelId="{DDBACFA2-1702-AF4B-8F07-BA203AA47AE8}" type="presParOf" srcId="{49B45D24-A6DC-894A-B7BD-7DB6707FD3F7}" destId="{619EA31E-DC55-7D43-AB9A-11A1D342D2BB}" srcOrd="0" destOrd="0" presId="urn:microsoft.com/office/officeart/2005/8/layout/bProcess4"/>
    <dgm:cxn modelId="{8B9FED97-6E63-0942-B22C-E0D4F1B76C09}" type="presParOf" srcId="{49B45D24-A6DC-894A-B7BD-7DB6707FD3F7}" destId="{84DB3C49-B131-B34E-A7FC-D1602A72AB53}" srcOrd="1" destOrd="0" presId="urn:microsoft.com/office/officeart/2005/8/layout/bProcess4"/>
    <dgm:cxn modelId="{D5E50006-F593-9C49-B41D-402D8F224D3D}" type="presParOf" srcId="{DE7B303E-B8AE-CE4F-AB21-CCFD9A89998A}" destId="{D0AE6C7B-6A6B-D74C-A155-8A2E5D8BD3DE}" srcOrd="19" destOrd="0" presId="urn:microsoft.com/office/officeart/2005/8/layout/bProcess4"/>
    <dgm:cxn modelId="{DB4205C5-6E44-AD44-A2F6-898043598BA5}" type="presParOf" srcId="{DE7B303E-B8AE-CE4F-AB21-CCFD9A89998A}" destId="{6E298DB0-6263-2848-9E22-3E55215B0354}" srcOrd="20" destOrd="0" presId="urn:microsoft.com/office/officeart/2005/8/layout/bProcess4"/>
    <dgm:cxn modelId="{FCF7FFE8-FECB-A04B-AC9A-E44E2B7DD378}" type="presParOf" srcId="{6E298DB0-6263-2848-9E22-3E55215B0354}" destId="{B99DF6CD-B682-C444-A909-5E457D1D733C}" srcOrd="0" destOrd="0" presId="urn:microsoft.com/office/officeart/2005/8/layout/bProcess4"/>
    <dgm:cxn modelId="{499660EF-62EF-1E4F-8364-0B3A776F1D08}" type="presParOf" srcId="{6E298DB0-6263-2848-9E22-3E55215B0354}" destId="{8308DCC7-79B4-8A4C-A3A3-46AD6F2451DE}"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C34447-4C2A-4147-9080-78E5D279F691}">
      <dsp:nvSpPr>
        <dsp:cNvPr id="0" name=""/>
        <dsp:cNvSpPr/>
      </dsp:nvSpPr>
      <dsp:spPr>
        <a:xfrm>
          <a:off x="484" y="236559"/>
          <a:ext cx="1890117" cy="11340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dirty="0">
              <a:latin typeface="Marianne" panose="02000000000000000000" pitchFamily="2" charset="0"/>
            </a:rPr>
            <a:t>Un salarié en arrêt de travail (récurrent, de longue durée, etc.)</a:t>
          </a:r>
          <a:endParaRPr lang="fr-FR" sz="1500" kern="1200" dirty="0">
            <a:latin typeface="Marianne" panose="02000000000000000000" pitchFamily="2" charset="0"/>
          </a:endParaRPr>
        </a:p>
      </dsp:txBody>
      <dsp:txXfrm>
        <a:off x="484" y="236559"/>
        <a:ext cx="1890117" cy="1134070"/>
      </dsp:txXfrm>
    </dsp:sp>
    <dsp:sp modelId="{611E508E-79CC-3640-AD9C-FF4B882D57CA}">
      <dsp:nvSpPr>
        <dsp:cNvPr id="0" name=""/>
        <dsp:cNvSpPr/>
      </dsp:nvSpPr>
      <dsp:spPr>
        <a:xfrm>
          <a:off x="2079613" y="236559"/>
          <a:ext cx="1890117" cy="11340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dirty="0">
              <a:latin typeface="Marianne" panose="02000000000000000000" pitchFamily="2" charset="0"/>
            </a:rPr>
            <a:t>Un salarié en restriction d'aptitude</a:t>
          </a:r>
          <a:endParaRPr lang="fr-FR" sz="1500" kern="1200" dirty="0">
            <a:latin typeface="Marianne" panose="02000000000000000000" pitchFamily="2" charset="0"/>
          </a:endParaRPr>
        </a:p>
      </dsp:txBody>
      <dsp:txXfrm>
        <a:off x="2079613" y="236559"/>
        <a:ext cx="1890117" cy="1134070"/>
      </dsp:txXfrm>
    </dsp:sp>
    <dsp:sp modelId="{9D59D34A-4164-1E4E-BDA0-00E598888EB0}">
      <dsp:nvSpPr>
        <dsp:cNvPr id="0" name=""/>
        <dsp:cNvSpPr/>
      </dsp:nvSpPr>
      <dsp:spPr>
        <a:xfrm>
          <a:off x="484" y="1559641"/>
          <a:ext cx="1890117" cy="11340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dirty="0">
              <a:latin typeface="Marianne" panose="02000000000000000000" pitchFamily="2" charset="0"/>
            </a:rPr>
            <a:t>Une remontée de difficulté d'un salarié dans son travail</a:t>
          </a:r>
          <a:endParaRPr lang="fr-FR" sz="1500" kern="1200" dirty="0">
            <a:latin typeface="Marianne" panose="02000000000000000000" pitchFamily="2" charset="0"/>
          </a:endParaRPr>
        </a:p>
      </dsp:txBody>
      <dsp:txXfrm>
        <a:off x="484" y="1559641"/>
        <a:ext cx="1890117" cy="1134070"/>
      </dsp:txXfrm>
    </dsp:sp>
    <dsp:sp modelId="{92710A6F-6B09-FA47-BF61-18DD743F0F4F}">
      <dsp:nvSpPr>
        <dsp:cNvPr id="0" name=""/>
        <dsp:cNvSpPr/>
      </dsp:nvSpPr>
      <dsp:spPr>
        <a:xfrm>
          <a:off x="2079613" y="1559641"/>
          <a:ext cx="1890117" cy="11340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dirty="0">
              <a:latin typeface="Marianne" panose="02000000000000000000" pitchFamily="2" charset="0"/>
            </a:rPr>
            <a:t>Plusieurs alertes dans un même atelier ou bureau</a:t>
          </a:r>
          <a:endParaRPr lang="fr-FR" sz="1500" kern="1200" dirty="0">
            <a:latin typeface="Marianne" panose="02000000000000000000" pitchFamily="2" charset="0"/>
          </a:endParaRPr>
        </a:p>
      </dsp:txBody>
      <dsp:txXfrm>
        <a:off x="2079613" y="1559641"/>
        <a:ext cx="1890117" cy="1134070"/>
      </dsp:txXfrm>
    </dsp:sp>
    <dsp:sp modelId="{240E0CC4-242C-7642-B84E-9E69F9071333}">
      <dsp:nvSpPr>
        <dsp:cNvPr id="0" name=""/>
        <dsp:cNvSpPr/>
      </dsp:nvSpPr>
      <dsp:spPr>
        <a:xfrm>
          <a:off x="1040048" y="2882723"/>
          <a:ext cx="1890117" cy="11340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b="0" i="0" kern="1200" dirty="0">
              <a:latin typeface="Marianne" panose="02000000000000000000" pitchFamily="2" charset="0"/>
            </a:rPr>
            <a:t>La survenue d’un accident du travail ou d’une maladie professionnelle </a:t>
          </a:r>
          <a:endParaRPr lang="fr-FR" sz="1500" kern="1200" dirty="0">
            <a:latin typeface="Marianne" panose="02000000000000000000" pitchFamily="2" charset="0"/>
          </a:endParaRPr>
        </a:p>
      </dsp:txBody>
      <dsp:txXfrm>
        <a:off x="1040048" y="2882723"/>
        <a:ext cx="1890117" cy="11340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1A6555-C2A4-284E-80DB-5D7CADBFBA35}">
      <dsp:nvSpPr>
        <dsp:cNvPr id="0" name=""/>
        <dsp:cNvSpPr/>
      </dsp:nvSpPr>
      <dsp:spPr>
        <a:xfrm>
          <a:off x="4969823" y="1778644"/>
          <a:ext cx="1053745" cy="606971"/>
        </a:xfrm>
        <a:custGeom>
          <a:avLst/>
          <a:gdLst/>
          <a:ahLst/>
          <a:cxnLst/>
          <a:rect l="0" t="0" r="0" b="0"/>
          <a:pathLst>
            <a:path>
              <a:moveTo>
                <a:pt x="0" y="0"/>
              </a:moveTo>
              <a:lnTo>
                <a:pt x="0" y="606971"/>
              </a:lnTo>
              <a:lnTo>
                <a:pt x="1053745" y="6069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876543-8350-B441-A080-38659FB901FD}">
      <dsp:nvSpPr>
        <dsp:cNvPr id="0" name=""/>
        <dsp:cNvSpPr/>
      </dsp:nvSpPr>
      <dsp:spPr>
        <a:xfrm>
          <a:off x="4025355" y="1778644"/>
          <a:ext cx="944467" cy="606971"/>
        </a:xfrm>
        <a:custGeom>
          <a:avLst/>
          <a:gdLst/>
          <a:ahLst/>
          <a:cxnLst/>
          <a:rect l="0" t="0" r="0" b="0"/>
          <a:pathLst>
            <a:path>
              <a:moveTo>
                <a:pt x="944467" y="0"/>
              </a:moveTo>
              <a:lnTo>
                <a:pt x="944467" y="606971"/>
              </a:lnTo>
              <a:lnTo>
                <a:pt x="0" y="6069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D993EB-D176-B84D-91F2-725F86E04079}">
      <dsp:nvSpPr>
        <dsp:cNvPr id="0" name=""/>
        <dsp:cNvSpPr/>
      </dsp:nvSpPr>
      <dsp:spPr>
        <a:xfrm>
          <a:off x="4969823" y="1778644"/>
          <a:ext cx="3252343" cy="1861378"/>
        </a:xfrm>
        <a:custGeom>
          <a:avLst/>
          <a:gdLst/>
          <a:ahLst/>
          <a:cxnLst/>
          <a:rect l="0" t="0" r="0" b="0"/>
          <a:pathLst>
            <a:path>
              <a:moveTo>
                <a:pt x="0" y="0"/>
              </a:moveTo>
              <a:lnTo>
                <a:pt x="0" y="1648938"/>
              </a:lnTo>
              <a:lnTo>
                <a:pt x="3252343" y="1648938"/>
              </a:lnTo>
              <a:lnTo>
                <a:pt x="3252343" y="18613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5A15A8F-A917-F342-B4D0-C6CF6AD13E9C}">
      <dsp:nvSpPr>
        <dsp:cNvPr id="0" name=""/>
        <dsp:cNvSpPr/>
      </dsp:nvSpPr>
      <dsp:spPr>
        <a:xfrm>
          <a:off x="4905205" y="1778644"/>
          <a:ext cx="91440" cy="1861378"/>
        </a:xfrm>
        <a:custGeom>
          <a:avLst/>
          <a:gdLst/>
          <a:ahLst/>
          <a:cxnLst/>
          <a:rect l="0" t="0" r="0" b="0"/>
          <a:pathLst>
            <a:path>
              <a:moveTo>
                <a:pt x="64617" y="0"/>
              </a:moveTo>
              <a:lnTo>
                <a:pt x="64617" y="1648938"/>
              </a:lnTo>
              <a:lnTo>
                <a:pt x="45720" y="1648938"/>
              </a:lnTo>
              <a:lnTo>
                <a:pt x="45720" y="18613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38497B-20FC-EA4F-A2EC-A78B61237683}">
      <dsp:nvSpPr>
        <dsp:cNvPr id="0" name=""/>
        <dsp:cNvSpPr/>
      </dsp:nvSpPr>
      <dsp:spPr>
        <a:xfrm>
          <a:off x="1698582" y="1778644"/>
          <a:ext cx="3271240" cy="1861378"/>
        </a:xfrm>
        <a:custGeom>
          <a:avLst/>
          <a:gdLst/>
          <a:ahLst/>
          <a:cxnLst/>
          <a:rect l="0" t="0" r="0" b="0"/>
          <a:pathLst>
            <a:path>
              <a:moveTo>
                <a:pt x="3271240" y="0"/>
              </a:moveTo>
              <a:lnTo>
                <a:pt x="3271240" y="1648938"/>
              </a:lnTo>
              <a:lnTo>
                <a:pt x="0" y="1648938"/>
              </a:lnTo>
              <a:lnTo>
                <a:pt x="0" y="18613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7A7C8B-C973-B24D-AB65-FC08541BA034}">
      <dsp:nvSpPr>
        <dsp:cNvPr id="0" name=""/>
        <dsp:cNvSpPr/>
      </dsp:nvSpPr>
      <dsp:spPr>
        <a:xfrm>
          <a:off x="3132116" y="767025"/>
          <a:ext cx="3675412" cy="101161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628E55-1837-EF40-939F-2DAA3F1CB007}">
      <dsp:nvSpPr>
        <dsp:cNvPr id="0" name=""/>
        <dsp:cNvSpPr/>
      </dsp:nvSpPr>
      <dsp:spPr>
        <a:xfrm>
          <a:off x="3132116" y="767025"/>
          <a:ext cx="3675412" cy="101161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A2F863-BB4E-4E48-8F14-8408C69FD99F}">
      <dsp:nvSpPr>
        <dsp:cNvPr id="0" name=""/>
        <dsp:cNvSpPr/>
      </dsp:nvSpPr>
      <dsp:spPr>
        <a:xfrm>
          <a:off x="1294410" y="949117"/>
          <a:ext cx="7350825" cy="64743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ts val="408"/>
            </a:spcAft>
            <a:buNone/>
          </a:pPr>
          <a:r>
            <a:rPr lang="fr-FR" sz="2400" b="1" kern="1200" dirty="0">
              <a:solidFill>
                <a:srgbClr val="00B0F0"/>
              </a:solidFill>
            </a:rPr>
            <a:t>Loi santé travail 2021-1018 </a:t>
          </a:r>
        </a:p>
        <a:p>
          <a:pPr marL="0" lvl="0" indent="0" algn="ctr" defTabSz="1066800">
            <a:lnSpc>
              <a:spcPct val="90000"/>
            </a:lnSpc>
            <a:spcBef>
              <a:spcPct val="0"/>
            </a:spcBef>
            <a:spcAft>
              <a:spcPts val="408"/>
            </a:spcAft>
            <a:buNone/>
          </a:pPr>
          <a:r>
            <a:rPr lang="fr-FR" sz="2400" b="1" kern="1200" dirty="0">
              <a:solidFill>
                <a:srgbClr val="00B0F0"/>
              </a:solidFill>
            </a:rPr>
            <a:t>du 02/08/2021</a:t>
          </a:r>
        </a:p>
        <a:p>
          <a:pPr marL="0" lvl="0" indent="0" algn="ctr" defTabSz="1066800">
            <a:lnSpc>
              <a:spcPct val="90000"/>
            </a:lnSpc>
            <a:spcBef>
              <a:spcPct val="0"/>
            </a:spcBef>
            <a:spcAft>
              <a:spcPts val="408"/>
            </a:spcAft>
            <a:buNone/>
          </a:pPr>
          <a:r>
            <a:rPr lang="fr-FR" sz="2400" b="1" kern="1200" dirty="0">
              <a:solidFill>
                <a:srgbClr val="00B0F0"/>
              </a:solidFill>
            </a:rPr>
            <a:t>2 piliers structurants pour les politiques de santé travail</a:t>
          </a:r>
        </a:p>
      </dsp:txBody>
      <dsp:txXfrm>
        <a:off x="1294410" y="949117"/>
        <a:ext cx="7350825" cy="647435"/>
      </dsp:txXfrm>
    </dsp:sp>
    <dsp:sp modelId="{7CAFE6D4-14F5-3345-8416-00A8C81FAF97}">
      <dsp:nvSpPr>
        <dsp:cNvPr id="0" name=""/>
        <dsp:cNvSpPr/>
      </dsp:nvSpPr>
      <dsp:spPr>
        <a:xfrm>
          <a:off x="849894" y="3640022"/>
          <a:ext cx="1697374" cy="101161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25FFF65-6BBB-F949-8201-E2960FBB28BD}">
      <dsp:nvSpPr>
        <dsp:cNvPr id="0" name=""/>
        <dsp:cNvSpPr/>
      </dsp:nvSpPr>
      <dsp:spPr>
        <a:xfrm>
          <a:off x="849894" y="3640022"/>
          <a:ext cx="1697374" cy="101161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344140-FE77-EF46-A127-8C88A70D3650}">
      <dsp:nvSpPr>
        <dsp:cNvPr id="0" name=""/>
        <dsp:cNvSpPr/>
      </dsp:nvSpPr>
      <dsp:spPr>
        <a:xfrm>
          <a:off x="1207" y="3822113"/>
          <a:ext cx="3394749" cy="64743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t>Missions et organisation des services de prévention et de santé au travail interentreprises</a:t>
          </a:r>
        </a:p>
        <a:p>
          <a:pPr marL="0" lvl="0" indent="0" algn="ctr" defTabSz="622300">
            <a:lnSpc>
              <a:spcPct val="90000"/>
            </a:lnSpc>
            <a:spcBef>
              <a:spcPct val="0"/>
            </a:spcBef>
            <a:spcAft>
              <a:spcPct val="35000"/>
            </a:spcAft>
            <a:buNone/>
          </a:pPr>
          <a:r>
            <a:rPr lang="fr-FR" sz="1400" kern="1200" dirty="0"/>
            <a:t>(offre socle : suivi médical, prévention et PDP;</a:t>
          </a:r>
        </a:p>
        <a:p>
          <a:pPr marL="0" lvl="0" indent="0" algn="ctr" defTabSz="622300">
            <a:lnSpc>
              <a:spcPct val="90000"/>
            </a:lnSpc>
            <a:spcBef>
              <a:spcPct val="0"/>
            </a:spcBef>
            <a:spcAft>
              <a:spcPct val="35000"/>
            </a:spcAft>
            <a:buNone/>
          </a:pPr>
          <a:r>
            <a:rPr lang="fr-FR" sz="1400" kern="1200" dirty="0"/>
            <a:t>cellule de PDP)</a:t>
          </a:r>
        </a:p>
      </dsp:txBody>
      <dsp:txXfrm>
        <a:off x="1207" y="3822113"/>
        <a:ext cx="3394749" cy="647435"/>
      </dsp:txXfrm>
    </dsp:sp>
    <dsp:sp modelId="{DDD2D0BF-E314-274D-8A36-8796AF7808DC}">
      <dsp:nvSpPr>
        <dsp:cNvPr id="0" name=""/>
        <dsp:cNvSpPr/>
      </dsp:nvSpPr>
      <dsp:spPr>
        <a:xfrm>
          <a:off x="4385881" y="3640022"/>
          <a:ext cx="1130089" cy="101161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D8B5EA-6759-EB4D-B9D1-AAA207CC47D1}">
      <dsp:nvSpPr>
        <dsp:cNvPr id="0" name=""/>
        <dsp:cNvSpPr/>
      </dsp:nvSpPr>
      <dsp:spPr>
        <a:xfrm>
          <a:off x="4385881" y="3640022"/>
          <a:ext cx="1130089" cy="101161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F5FD6B5-1FB1-7641-9028-335D629BCEF7}">
      <dsp:nvSpPr>
        <dsp:cNvPr id="0" name=""/>
        <dsp:cNvSpPr/>
      </dsp:nvSpPr>
      <dsp:spPr>
        <a:xfrm>
          <a:off x="3820836" y="3822113"/>
          <a:ext cx="2260178" cy="64743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t>Outils mobilisables par les entreprises et les salariés pour prévenir la désinsertion professionnelle</a:t>
          </a:r>
        </a:p>
      </dsp:txBody>
      <dsp:txXfrm>
        <a:off x="3820836" y="3822113"/>
        <a:ext cx="2260178" cy="647435"/>
      </dsp:txXfrm>
    </dsp:sp>
    <dsp:sp modelId="{669F2408-B326-0E44-93A5-9EA54AB4B073}">
      <dsp:nvSpPr>
        <dsp:cNvPr id="0" name=""/>
        <dsp:cNvSpPr/>
      </dsp:nvSpPr>
      <dsp:spPr>
        <a:xfrm>
          <a:off x="7364030" y="3640022"/>
          <a:ext cx="1716271" cy="101161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6BCB0A-8FCC-6A44-B053-2A5E4764AEE5}">
      <dsp:nvSpPr>
        <dsp:cNvPr id="0" name=""/>
        <dsp:cNvSpPr/>
      </dsp:nvSpPr>
      <dsp:spPr>
        <a:xfrm>
          <a:off x="7364030" y="3640022"/>
          <a:ext cx="1716271" cy="101161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5FC6DE-CE4F-DF4A-BB63-3A65F8B13A4E}">
      <dsp:nvSpPr>
        <dsp:cNvPr id="0" name=""/>
        <dsp:cNvSpPr/>
      </dsp:nvSpPr>
      <dsp:spPr>
        <a:xfrm>
          <a:off x="6505895" y="3822113"/>
          <a:ext cx="3432543" cy="64743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t>Un fonds d’investissement pour la prévention de l’usure professionnelle : le FIPU</a:t>
          </a:r>
        </a:p>
        <a:p>
          <a:pPr marL="0" lvl="0" indent="0" algn="ctr" defTabSz="622300">
            <a:lnSpc>
              <a:spcPct val="90000"/>
            </a:lnSpc>
            <a:spcBef>
              <a:spcPct val="0"/>
            </a:spcBef>
            <a:spcAft>
              <a:spcPct val="35000"/>
            </a:spcAft>
            <a:buNone/>
          </a:pPr>
          <a:r>
            <a:rPr lang="fr-FR" sz="1400" kern="1200" dirty="0"/>
            <a:t>(Loi 2023-270 du 14/04/2023; Décret 2023-759 du 10/08/2023)</a:t>
          </a:r>
        </a:p>
      </dsp:txBody>
      <dsp:txXfrm>
        <a:off x="6505895" y="3822113"/>
        <a:ext cx="3432543" cy="647435"/>
      </dsp:txXfrm>
    </dsp:sp>
    <dsp:sp modelId="{E0DDB57D-AA1B-2D43-A412-92C25D9698E7}">
      <dsp:nvSpPr>
        <dsp:cNvPr id="0" name=""/>
        <dsp:cNvSpPr/>
      </dsp:nvSpPr>
      <dsp:spPr>
        <a:xfrm>
          <a:off x="2986347" y="2203524"/>
          <a:ext cx="1180690" cy="101161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9CEEEE-6045-5642-8BC1-2BEDCF540277}">
      <dsp:nvSpPr>
        <dsp:cNvPr id="0" name=""/>
        <dsp:cNvSpPr/>
      </dsp:nvSpPr>
      <dsp:spPr>
        <a:xfrm>
          <a:off x="2986347" y="2203524"/>
          <a:ext cx="1180690" cy="101161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FC913F-9717-FC4B-B324-F2922A94E0A2}">
      <dsp:nvSpPr>
        <dsp:cNvPr id="0" name=""/>
        <dsp:cNvSpPr/>
      </dsp:nvSpPr>
      <dsp:spPr>
        <a:xfrm>
          <a:off x="2396002" y="2385615"/>
          <a:ext cx="2361380" cy="64743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dirty="0"/>
            <a:t>Prévention des risques professionnels</a:t>
          </a:r>
        </a:p>
      </dsp:txBody>
      <dsp:txXfrm>
        <a:off x="2396002" y="2385615"/>
        <a:ext cx="2361380" cy="647435"/>
      </dsp:txXfrm>
    </dsp:sp>
    <dsp:sp modelId="{F52BB675-FC62-8A4C-B5F8-E14C0EEA8234}">
      <dsp:nvSpPr>
        <dsp:cNvPr id="0" name=""/>
        <dsp:cNvSpPr/>
      </dsp:nvSpPr>
      <dsp:spPr>
        <a:xfrm>
          <a:off x="5860735" y="2203524"/>
          <a:ext cx="1356944" cy="1011618"/>
        </a:xfrm>
        <a:prstGeom prst="arc">
          <a:avLst>
            <a:gd name="adj1" fmla="val 13200000"/>
            <a:gd name="adj2" fmla="val 192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77AC7B-3392-E745-BB86-C9F33FA72919}">
      <dsp:nvSpPr>
        <dsp:cNvPr id="0" name=""/>
        <dsp:cNvSpPr/>
      </dsp:nvSpPr>
      <dsp:spPr>
        <a:xfrm>
          <a:off x="5860735" y="2203524"/>
          <a:ext cx="1356944" cy="1011618"/>
        </a:xfrm>
        <a:prstGeom prst="arc">
          <a:avLst>
            <a:gd name="adj1" fmla="val 2400000"/>
            <a:gd name="adj2" fmla="val 840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B3AFE0-8768-A141-B590-3E0A0E29FA3B}">
      <dsp:nvSpPr>
        <dsp:cNvPr id="0" name=""/>
        <dsp:cNvSpPr/>
      </dsp:nvSpPr>
      <dsp:spPr>
        <a:xfrm>
          <a:off x="5182262" y="2385615"/>
          <a:ext cx="2713889" cy="64743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dirty="0"/>
            <a:t>Prévention de la désinsertion professionnelle</a:t>
          </a:r>
        </a:p>
      </dsp:txBody>
      <dsp:txXfrm>
        <a:off x="5182262" y="2385615"/>
        <a:ext cx="2713889" cy="6474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984B4-7093-9248-9D40-B42EF5205E94}">
      <dsp:nvSpPr>
        <dsp:cNvPr id="0" name=""/>
        <dsp:cNvSpPr/>
      </dsp:nvSpPr>
      <dsp:spPr>
        <a:xfrm>
          <a:off x="2119784" y="1472634"/>
          <a:ext cx="1049884" cy="1049884"/>
        </a:xfrm>
        <a:prstGeom prst="ellipse">
          <a:avLst/>
        </a:prstGeom>
        <a:solidFill>
          <a:schemeClr val="accent1">
            <a:alpha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a:t>Les acteurs mobilisables</a:t>
          </a:r>
        </a:p>
      </dsp:txBody>
      <dsp:txXfrm>
        <a:off x="2273536" y="1626386"/>
        <a:ext cx="742380" cy="742380"/>
      </dsp:txXfrm>
    </dsp:sp>
    <dsp:sp modelId="{4DD0F2CE-0913-A54F-8035-CC39CEB33AC3}">
      <dsp:nvSpPr>
        <dsp:cNvPr id="0" name=""/>
        <dsp:cNvSpPr/>
      </dsp:nvSpPr>
      <dsp:spPr>
        <a:xfrm rot="16200000">
          <a:off x="2533517" y="1090619"/>
          <a:ext cx="222419" cy="356960"/>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a:off x="2566880" y="1195374"/>
        <a:ext cx="155693" cy="214176"/>
      </dsp:txXfrm>
    </dsp:sp>
    <dsp:sp modelId="{F68C390C-6D11-7A4F-B72A-97F6A002CCDD}">
      <dsp:nvSpPr>
        <dsp:cNvPr id="0" name=""/>
        <dsp:cNvSpPr/>
      </dsp:nvSpPr>
      <dsp:spPr>
        <a:xfrm>
          <a:off x="2119784" y="3091"/>
          <a:ext cx="1049884" cy="1049884"/>
        </a:xfrm>
        <a:prstGeom prst="ellipse">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a:t>Le SPSTI et sa cellule PDP</a:t>
          </a:r>
        </a:p>
      </dsp:txBody>
      <dsp:txXfrm>
        <a:off x="2273536" y="156843"/>
        <a:ext cx="742380" cy="742380"/>
      </dsp:txXfrm>
    </dsp:sp>
    <dsp:sp modelId="{4DE726B4-E884-664B-B0CE-C5F6D86714BF}">
      <dsp:nvSpPr>
        <dsp:cNvPr id="0" name=""/>
        <dsp:cNvSpPr/>
      </dsp:nvSpPr>
      <dsp:spPr>
        <a:xfrm rot="19800000">
          <a:off x="3164396" y="1454857"/>
          <a:ext cx="222419" cy="356960"/>
        </a:xfrm>
        <a:prstGeom prst="rightArrow">
          <a:avLst>
            <a:gd name="adj1" fmla="val 60000"/>
            <a:gd name="adj2" fmla="val 50000"/>
          </a:avLst>
        </a:prstGeom>
        <a:solidFill>
          <a:schemeClr val="accent1">
            <a:shade val="90000"/>
            <a:hueOff val="83085"/>
            <a:satOff val="-1774"/>
            <a:lumOff val="66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a:off x="3168866" y="1542931"/>
        <a:ext cx="155693" cy="214176"/>
      </dsp:txXfrm>
    </dsp:sp>
    <dsp:sp modelId="{F6D19555-EE57-2E44-BD28-4C3D61B279B6}">
      <dsp:nvSpPr>
        <dsp:cNvPr id="0" name=""/>
        <dsp:cNvSpPr/>
      </dsp:nvSpPr>
      <dsp:spPr>
        <a:xfrm>
          <a:off x="3392446" y="737862"/>
          <a:ext cx="1049884" cy="1049884"/>
        </a:xfrm>
        <a:prstGeom prst="ellipse">
          <a:avLst/>
        </a:prstGeom>
        <a:solidFill>
          <a:schemeClr val="accent1">
            <a:alpha val="90000"/>
            <a:hueOff val="0"/>
            <a:satOff val="0"/>
            <a:lumOff val="0"/>
            <a:alphaOff val="-8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a:t>Assurance maladie (CPAM, Carsat)</a:t>
          </a:r>
        </a:p>
      </dsp:txBody>
      <dsp:txXfrm>
        <a:off x="3546198" y="891614"/>
        <a:ext cx="742380" cy="742380"/>
      </dsp:txXfrm>
    </dsp:sp>
    <dsp:sp modelId="{A85AB5EB-4624-A343-BC46-92D044CA4236}">
      <dsp:nvSpPr>
        <dsp:cNvPr id="0" name=""/>
        <dsp:cNvSpPr/>
      </dsp:nvSpPr>
      <dsp:spPr>
        <a:xfrm rot="1800000">
          <a:off x="3164396" y="2183334"/>
          <a:ext cx="222419" cy="356960"/>
        </a:xfrm>
        <a:prstGeom prst="rightArrow">
          <a:avLst>
            <a:gd name="adj1" fmla="val 60000"/>
            <a:gd name="adj2" fmla="val 50000"/>
          </a:avLst>
        </a:prstGeom>
        <a:solidFill>
          <a:schemeClr val="accent1">
            <a:shade val="90000"/>
            <a:hueOff val="166170"/>
            <a:satOff val="-3548"/>
            <a:lumOff val="1324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a:off x="3168866" y="2238045"/>
        <a:ext cx="155693" cy="214176"/>
      </dsp:txXfrm>
    </dsp:sp>
    <dsp:sp modelId="{5681DAEB-E00A-9D46-B05F-F9A0BF3650D1}">
      <dsp:nvSpPr>
        <dsp:cNvPr id="0" name=""/>
        <dsp:cNvSpPr/>
      </dsp:nvSpPr>
      <dsp:spPr>
        <a:xfrm>
          <a:off x="3392446" y="2207405"/>
          <a:ext cx="1049884" cy="1049884"/>
        </a:xfrm>
        <a:prstGeom prst="ellipse">
          <a:avLst/>
        </a:prstGeom>
        <a:solidFill>
          <a:schemeClr val="accent1">
            <a:alpha val="90000"/>
            <a:hueOff val="0"/>
            <a:satOff val="0"/>
            <a:lumOff val="0"/>
            <a:alphaOff val="-16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a:t>MSA</a:t>
          </a:r>
        </a:p>
      </dsp:txBody>
      <dsp:txXfrm>
        <a:off x="3546198" y="2361157"/>
        <a:ext cx="742380" cy="742380"/>
      </dsp:txXfrm>
    </dsp:sp>
    <dsp:sp modelId="{B706C58B-2A60-3E4B-BF7C-39938BB5C6A6}">
      <dsp:nvSpPr>
        <dsp:cNvPr id="0" name=""/>
        <dsp:cNvSpPr/>
      </dsp:nvSpPr>
      <dsp:spPr>
        <a:xfrm rot="5400000">
          <a:off x="2533517" y="2547572"/>
          <a:ext cx="222419" cy="356960"/>
        </a:xfrm>
        <a:prstGeom prst="rightArrow">
          <a:avLst>
            <a:gd name="adj1" fmla="val 60000"/>
            <a:gd name="adj2" fmla="val 50000"/>
          </a:avLst>
        </a:prstGeom>
        <a:solidFill>
          <a:schemeClr val="accent1">
            <a:shade val="90000"/>
            <a:hueOff val="249256"/>
            <a:satOff val="-5323"/>
            <a:lumOff val="198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a:off x="2566880" y="2585601"/>
        <a:ext cx="155693" cy="214176"/>
      </dsp:txXfrm>
    </dsp:sp>
    <dsp:sp modelId="{ED7F8F2F-5509-8E44-89D3-3E1957B14BEA}">
      <dsp:nvSpPr>
        <dsp:cNvPr id="0" name=""/>
        <dsp:cNvSpPr/>
      </dsp:nvSpPr>
      <dsp:spPr>
        <a:xfrm>
          <a:off x="2119784" y="2942177"/>
          <a:ext cx="1049884" cy="1049884"/>
        </a:xfrm>
        <a:prstGeom prst="ellipse">
          <a:avLst/>
        </a:prstGeom>
        <a:solidFill>
          <a:schemeClr val="accent1">
            <a:alpha val="90000"/>
            <a:hueOff val="0"/>
            <a:satOff val="0"/>
            <a:lumOff val="0"/>
            <a:alphaOff val="-24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a:t>Cap Emploi</a:t>
          </a:r>
        </a:p>
      </dsp:txBody>
      <dsp:txXfrm>
        <a:off x="2273536" y="3095929"/>
        <a:ext cx="742380" cy="742380"/>
      </dsp:txXfrm>
    </dsp:sp>
    <dsp:sp modelId="{F4F0FDB8-B2F9-F94C-8AF7-48BEFF524EE3}">
      <dsp:nvSpPr>
        <dsp:cNvPr id="0" name=""/>
        <dsp:cNvSpPr/>
      </dsp:nvSpPr>
      <dsp:spPr>
        <a:xfrm rot="9000000">
          <a:off x="1902638" y="2183334"/>
          <a:ext cx="222419" cy="356960"/>
        </a:xfrm>
        <a:prstGeom prst="rightArrow">
          <a:avLst>
            <a:gd name="adj1" fmla="val 60000"/>
            <a:gd name="adj2" fmla="val 50000"/>
          </a:avLst>
        </a:prstGeom>
        <a:solidFill>
          <a:schemeClr val="accent1">
            <a:shade val="90000"/>
            <a:hueOff val="332341"/>
            <a:satOff val="-7097"/>
            <a:lumOff val="2648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rot="10800000">
        <a:off x="1964894" y="2238045"/>
        <a:ext cx="155693" cy="214176"/>
      </dsp:txXfrm>
    </dsp:sp>
    <dsp:sp modelId="{4A5E2EDA-C170-9146-9730-2ED4AE51115C}">
      <dsp:nvSpPr>
        <dsp:cNvPr id="0" name=""/>
        <dsp:cNvSpPr/>
      </dsp:nvSpPr>
      <dsp:spPr>
        <a:xfrm>
          <a:off x="847123" y="2207405"/>
          <a:ext cx="1049884" cy="1049884"/>
        </a:xfrm>
        <a:prstGeom prst="ellipse">
          <a:avLst/>
        </a:prstGeom>
        <a:solidFill>
          <a:schemeClr val="accent1">
            <a:alpha val="90000"/>
            <a:hueOff val="0"/>
            <a:satOff val="0"/>
            <a:lumOff val="0"/>
            <a:alphaOff val="-32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a:t>Agefiph</a:t>
          </a:r>
        </a:p>
      </dsp:txBody>
      <dsp:txXfrm>
        <a:off x="1000875" y="2361157"/>
        <a:ext cx="742380" cy="742380"/>
      </dsp:txXfrm>
    </dsp:sp>
    <dsp:sp modelId="{BBB5CD11-BE6E-424A-AE63-89B46BE5E996}">
      <dsp:nvSpPr>
        <dsp:cNvPr id="0" name=""/>
        <dsp:cNvSpPr/>
      </dsp:nvSpPr>
      <dsp:spPr>
        <a:xfrm rot="12600000">
          <a:off x="1902638" y="1454857"/>
          <a:ext cx="222419" cy="356960"/>
        </a:xfrm>
        <a:prstGeom prst="rightArrow">
          <a:avLst>
            <a:gd name="adj1" fmla="val 60000"/>
            <a:gd name="adj2" fmla="val 50000"/>
          </a:avLst>
        </a:prstGeom>
        <a:solidFill>
          <a:schemeClr val="accent1">
            <a:shade val="90000"/>
            <a:hueOff val="415426"/>
            <a:satOff val="-8871"/>
            <a:lumOff val="331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kern="1200"/>
        </a:p>
      </dsp:txBody>
      <dsp:txXfrm rot="10800000">
        <a:off x="1964894" y="1542931"/>
        <a:ext cx="155693" cy="214176"/>
      </dsp:txXfrm>
    </dsp:sp>
    <dsp:sp modelId="{64B67CEF-6FB3-8A48-ABD7-0CE493EED42E}">
      <dsp:nvSpPr>
        <dsp:cNvPr id="0" name=""/>
        <dsp:cNvSpPr/>
      </dsp:nvSpPr>
      <dsp:spPr>
        <a:xfrm>
          <a:off x="847123" y="737862"/>
          <a:ext cx="1049884" cy="1049884"/>
        </a:xfrm>
        <a:prstGeom prst="ellipse">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fr-FR" sz="1100" kern="1200" dirty="0" err="1"/>
            <a:t>Aract</a:t>
          </a:r>
          <a:endParaRPr lang="fr-FR" sz="1100" kern="1200" dirty="0"/>
        </a:p>
      </dsp:txBody>
      <dsp:txXfrm>
        <a:off x="1000875" y="891614"/>
        <a:ext cx="742380" cy="742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AB27D-5ACE-1D41-92B7-0EC579E88F60}">
      <dsp:nvSpPr>
        <dsp:cNvPr id="0" name=""/>
        <dsp:cNvSpPr/>
      </dsp:nvSpPr>
      <dsp:spPr>
        <a:xfrm>
          <a:off x="2661616" y="75691"/>
          <a:ext cx="1207742" cy="1207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fr-FR" sz="2200" kern="1200" dirty="0"/>
            <a:t>Lancer la démarche</a:t>
          </a:r>
        </a:p>
      </dsp:txBody>
      <dsp:txXfrm>
        <a:off x="2661616" y="75691"/>
        <a:ext cx="1207742" cy="1207742"/>
      </dsp:txXfrm>
    </dsp:sp>
    <dsp:sp modelId="{B9EA3258-EB46-944D-8882-BF668AAF42F1}">
      <dsp:nvSpPr>
        <dsp:cNvPr id="0" name=""/>
        <dsp:cNvSpPr/>
      </dsp:nvSpPr>
      <dsp:spPr>
        <a:xfrm>
          <a:off x="535691" y="-157"/>
          <a:ext cx="3409516" cy="3409516"/>
        </a:xfrm>
        <a:prstGeom prst="circularArrow">
          <a:avLst>
            <a:gd name="adj1" fmla="val 6907"/>
            <a:gd name="adj2" fmla="val 465778"/>
            <a:gd name="adj3" fmla="val 547624"/>
            <a:gd name="adj4" fmla="val 20586599"/>
            <a:gd name="adj5" fmla="val 8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068130-8C8E-F749-BFEE-0B59B0FD7760}">
      <dsp:nvSpPr>
        <dsp:cNvPr id="0" name=""/>
        <dsp:cNvSpPr/>
      </dsp:nvSpPr>
      <dsp:spPr>
        <a:xfrm>
          <a:off x="2661616" y="2125767"/>
          <a:ext cx="1207742" cy="1207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fr-FR" sz="2200" kern="1200" dirty="0"/>
            <a:t>Analyser</a:t>
          </a:r>
        </a:p>
      </dsp:txBody>
      <dsp:txXfrm>
        <a:off x="2661616" y="2125767"/>
        <a:ext cx="1207742" cy="1207742"/>
      </dsp:txXfrm>
    </dsp:sp>
    <dsp:sp modelId="{2DB4042B-72C1-A647-B528-B0A596EB27E7}">
      <dsp:nvSpPr>
        <dsp:cNvPr id="0" name=""/>
        <dsp:cNvSpPr/>
      </dsp:nvSpPr>
      <dsp:spPr>
        <a:xfrm>
          <a:off x="535691" y="-157"/>
          <a:ext cx="3409516" cy="3409516"/>
        </a:xfrm>
        <a:prstGeom prst="circularArrow">
          <a:avLst>
            <a:gd name="adj1" fmla="val 6907"/>
            <a:gd name="adj2" fmla="val 465778"/>
            <a:gd name="adj3" fmla="val 5947624"/>
            <a:gd name="adj4" fmla="val 4386599"/>
            <a:gd name="adj5" fmla="val 8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16B63B-7A63-5C40-B77A-F9CF55885F2D}">
      <dsp:nvSpPr>
        <dsp:cNvPr id="0" name=""/>
        <dsp:cNvSpPr/>
      </dsp:nvSpPr>
      <dsp:spPr>
        <a:xfrm>
          <a:off x="611540" y="2125767"/>
          <a:ext cx="1207742" cy="1207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fr-FR" sz="2200" kern="1200" dirty="0"/>
            <a:t>Agir</a:t>
          </a:r>
        </a:p>
      </dsp:txBody>
      <dsp:txXfrm>
        <a:off x="611540" y="2125767"/>
        <a:ext cx="1207742" cy="1207742"/>
      </dsp:txXfrm>
    </dsp:sp>
    <dsp:sp modelId="{8578D663-99F3-4E42-8E1E-E0FDB05A9295}">
      <dsp:nvSpPr>
        <dsp:cNvPr id="0" name=""/>
        <dsp:cNvSpPr/>
      </dsp:nvSpPr>
      <dsp:spPr>
        <a:xfrm>
          <a:off x="535691" y="-157"/>
          <a:ext cx="3409516" cy="3409516"/>
        </a:xfrm>
        <a:prstGeom prst="circularArrow">
          <a:avLst>
            <a:gd name="adj1" fmla="val 6907"/>
            <a:gd name="adj2" fmla="val 465778"/>
            <a:gd name="adj3" fmla="val 11347624"/>
            <a:gd name="adj4" fmla="val 9786599"/>
            <a:gd name="adj5" fmla="val 8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654E52-3E50-154D-BE40-7AB98D29C067}">
      <dsp:nvSpPr>
        <dsp:cNvPr id="0" name=""/>
        <dsp:cNvSpPr/>
      </dsp:nvSpPr>
      <dsp:spPr>
        <a:xfrm>
          <a:off x="611540" y="75691"/>
          <a:ext cx="1207742" cy="12077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fr-FR" sz="2200" kern="1200" dirty="0"/>
            <a:t>Rester mobilisé</a:t>
          </a:r>
        </a:p>
      </dsp:txBody>
      <dsp:txXfrm>
        <a:off x="611540" y="75691"/>
        <a:ext cx="1207742" cy="1207742"/>
      </dsp:txXfrm>
    </dsp:sp>
    <dsp:sp modelId="{98F720F4-301E-0240-A860-BC906AAAA957}">
      <dsp:nvSpPr>
        <dsp:cNvPr id="0" name=""/>
        <dsp:cNvSpPr/>
      </dsp:nvSpPr>
      <dsp:spPr>
        <a:xfrm>
          <a:off x="535691" y="-157"/>
          <a:ext cx="3409516" cy="3409516"/>
        </a:xfrm>
        <a:prstGeom prst="circularArrow">
          <a:avLst>
            <a:gd name="adj1" fmla="val 6907"/>
            <a:gd name="adj2" fmla="val 465778"/>
            <a:gd name="adj3" fmla="val 16747624"/>
            <a:gd name="adj4" fmla="val 15186599"/>
            <a:gd name="adj5" fmla="val 805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AA1B3-384B-134A-A8DA-B926CF837B7F}">
      <dsp:nvSpPr>
        <dsp:cNvPr id="0" name=""/>
        <dsp:cNvSpPr/>
      </dsp:nvSpPr>
      <dsp:spPr>
        <a:xfrm>
          <a:off x="956486" y="717781"/>
          <a:ext cx="3495376" cy="121389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BCA58B-3467-EB44-B458-80FD9A96FB7D}">
      <dsp:nvSpPr>
        <dsp:cNvPr id="0" name=""/>
        <dsp:cNvSpPr/>
      </dsp:nvSpPr>
      <dsp:spPr>
        <a:xfrm>
          <a:off x="2370894" y="3690206"/>
          <a:ext cx="677398" cy="433535"/>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6B4A71-8CE8-2440-BB59-F8E643C08BB3}">
      <dsp:nvSpPr>
        <dsp:cNvPr id="0" name=""/>
        <dsp:cNvSpPr/>
      </dsp:nvSpPr>
      <dsp:spPr>
        <a:xfrm>
          <a:off x="138248" y="4262169"/>
          <a:ext cx="5142690" cy="812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FR" sz="2400" b="1" kern="1200" dirty="0">
              <a:solidFill>
                <a:srgbClr val="65AECC"/>
              </a:solidFill>
              <a:latin typeface="Marianne" panose="02000000000000000000" pitchFamily="2" charset="0"/>
              <a:ea typeface="+mn-ea"/>
              <a:cs typeface="+mn-cs"/>
            </a:rPr>
            <a:t>Des objets du dialogue social</a:t>
          </a:r>
        </a:p>
        <a:p>
          <a:pPr marL="0" lvl="0" indent="0" algn="ctr" defTabSz="1066800">
            <a:lnSpc>
              <a:spcPct val="90000"/>
            </a:lnSpc>
            <a:spcBef>
              <a:spcPct val="0"/>
            </a:spcBef>
            <a:spcAft>
              <a:spcPct val="35000"/>
            </a:spcAft>
            <a:buNone/>
          </a:pPr>
          <a:r>
            <a:rPr lang="fr-FR" sz="1600" b="1" kern="1200" dirty="0">
              <a:solidFill>
                <a:srgbClr val="65AECC"/>
              </a:solidFill>
              <a:latin typeface="Marianne" panose="02000000000000000000" pitchFamily="2" charset="0"/>
              <a:ea typeface="+mn-ea"/>
              <a:cs typeface="+mn-cs"/>
            </a:rPr>
            <a:t>- Au niveau des attributions du CSE</a:t>
          </a:r>
        </a:p>
        <a:p>
          <a:pPr marL="0" lvl="0" indent="0" algn="ctr" defTabSz="1066800">
            <a:lnSpc>
              <a:spcPct val="90000"/>
            </a:lnSpc>
            <a:spcBef>
              <a:spcPct val="0"/>
            </a:spcBef>
            <a:spcAft>
              <a:spcPct val="35000"/>
            </a:spcAft>
            <a:buNone/>
          </a:pPr>
          <a:r>
            <a:rPr lang="fr-FR" sz="1600" b="1" kern="1200" dirty="0">
              <a:solidFill>
                <a:srgbClr val="65AECC"/>
              </a:solidFill>
              <a:latin typeface="Marianne" panose="02000000000000000000" pitchFamily="2" charset="0"/>
              <a:ea typeface="+mn-ea"/>
              <a:cs typeface="+mn-cs"/>
            </a:rPr>
            <a:t>- Un objet possible de négociation collective</a:t>
          </a:r>
        </a:p>
      </dsp:txBody>
      <dsp:txXfrm>
        <a:off x="138248" y="4262169"/>
        <a:ext cx="5142690" cy="812878"/>
      </dsp:txXfrm>
    </dsp:sp>
    <dsp:sp modelId="{6762806C-15EC-0B47-9DB1-4C3F4D3779CF}">
      <dsp:nvSpPr>
        <dsp:cNvPr id="0" name=""/>
        <dsp:cNvSpPr/>
      </dsp:nvSpPr>
      <dsp:spPr>
        <a:xfrm>
          <a:off x="2227286" y="2025431"/>
          <a:ext cx="1219317" cy="12193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FR" sz="1400" kern="1200" dirty="0"/>
            <a:t>Maintien dans l'emploi</a:t>
          </a:r>
        </a:p>
      </dsp:txBody>
      <dsp:txXfrm>
        <a:off x="2405851" y="2203996"/>
        <a:ext cx="862187" cy="862187"/>
      </dsp:txXfrm>
    </dsp:sp>
    <dsp:sp modelId="{64230E06-D5BD-3943-B7F0-370A6DA3359C}">
      <dsp:nvSpPr>
        <dsp:cNvPr id="0" name=""/>
        <dsp:cNvSpPr/>
      </dsp:nvSpPr>
      <dsp:spPr>
        <a:xfrm>
          <a:off x="1354797" y="1110673"/>
          <a:ext cx="1219317" cy="12193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FR" sz="1400" kern="1200" dirty="0"/>
            <a:t>Santé au travail</a:t>
          </a:r>
        </a:p>
      </dsp:txBody>
      <dsp:txXfrm>
        <a:off x="1533362" y="1289238"/>
        <a:ext cx="862187" cy="862187"/>
      </dsp:txXfrm>
    </dsp:sp>
    <dsp:sp modelId="{BBA6BC7B-36DD-D645-87EF-77C70F93D3A1}">
      <dsp:nvSpPr>
        <dsp:cNvPr id="0" name=""/>
        <dsp:cNvSpPr/>
      </dsp:nvSpPr>
      <dsp:spPr>
        <a:xfrm>
          <a:off x="2601210" y="815869"/>
          <a:ext cx="1219317" cy="12193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FR" sz="1400" kern="1200" dirty="0"/>
            <a:t>Conditions de travail</a:t>
          </a:r>
        </a:p>
      </dsp:txBody>
      <dsp:txXfrm>
        <a:off x="2779775" y="994434"/>
        <a:ext cx="862187" cy="862187"/>
      </dsp:txXfrm>
    </dsp:sp>
    <dsp:sp modelId="{206CF731-F43D-5440-91A7-5E5F84A709E5}">
      <dsp:nvSpPr>
        <dsp:cNvPr id="0" name=""/>
        <dsp:cNvSpPr/>
      </dsp:nvSpPr>
      <dsp:spPr>
        <a:xfrm>
          <a:off x="812878" y="568754"/>
          <a:ext cx="3793431" cy="3034745"/>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304AC-2FCD-7D46-AC99-9D9638D8C284}">
      <dsp:nvSpPr>
        <dsp:cNvPr id="0" name=""/>
        <dsp:cNvSpPr/>
      </dsp:nvSpPr>
      <dsp:spPr>
        <a:xfrm rot="5400000">
          <a:off x="791376" y="832215"/>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3E66315-A255-CD43-B9D2-DB0F815636C9}">
      <dsp:nvSpPr>
        <dsp:cNvPr id="0" name=""/>
        <dsp:cNvSpPr/>
      </dsp:nvSpPr>
      <dsp:spPr>
        <a:xfrm>
          <a:off x="671344" y="2947"/>
          <a:ext cx="2576124"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Information, consultation</a:t>
          </a:r>
        </a:p>
      </dsp:txBody>
      <dsp:txXfrm>
        <a:off x="701912" y="33515"/>
        <a:ext cx="2514988" cy="982519"/>
      </dsp:txXfrm>
    </dsp:sp>
    <dsp:sp modelId="{08BF678C-B11A-6B4F-A6F9-8F4B44FEAC1C}">
      <dsp:nvSpPr>
        <dsp:cNvPr id="0" name=""/>
        <dsp:cNvSpPr/>
      </dsp:nvSpPr>
      <dsp:spPr>
        <a:xfrm rot="5400000">
          <a:off x="791376" y="2136784"/>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EA18AF-CA9E-B64B-810C-A2656FA98021}">
      <dsp:nvSpPr>
        <dsp:cNvPr id="0" name=""/>
        <dsp:cNvSpPr/>
      </dsp:nvSpPr>
      <dsp:spPr>
        <a:xfrm>
          <a:off x="652167" y="1307516"/>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Rôle d’alerte (individuelles, collectives)</a:t>
          </a:r>
        </a:p>
      </dsp:txBody>
      <dsp:txXfrm>
        <a:off x="682735" y="1338084"/>
        <a:ext cx="2553342" cy="982519"/>
      </dsp:txXfrm>
    </dsp:sp>
    <dsp:sp modelId="{42C0534E-B5B3-C24C-B914-F6F90094F762}">
      <dsp:nvSpPr>
        <dsp:cNvPr id="0" name=""/>
        <dsp:cNvSpPr/>
      </dsp:nvSpPr>
      <dsp:spPr>
        <a:xfrm rot="5400000">
          <a:off x="791376" y="3441354"/>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8B4014-2FD5-D749-A082-CA66E9473FEE}">
      <dsp:nvSpPr>
        <dsp:cNvPr id="0" name=""/>
        <dsp:cNvSpPr/>
      </dsp:nvSpPr>
      <dsp:spPr>
        <a:xfrm>
          <a:off x="652167" y="2612085"/>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Travail d’analyse de terrain </a:t>
          </a:r>
        </a:p>
      </dsp:txBody>
      <dsp:txXfrm>
        <a:off x="682735" y="2642653"/>
        <a:ext cx="2553342" cy="982519"/>
      </dsp:txXfrm>
    </dsp:sp>
    <dsp:sp modelId="{E8D5F2E3-8711-6B43-86BF-37096B585587}">
      <dsp:nvSpPr>
        <dsp:cNvPr id="0" name=""/>
        <dsp:cNvSpPr/>
      </dsp:nvSpPr>
      <dsp:spPr>
        <a:xfrm>
          <a:off x="1445190" y="4093638"/>
          <a:ext cx="317934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D0CB83-EF77-844E-B6D6-231DF2CCF371}">
      <dsp:nvSpPr>
        <dsp:cNvPr id="0" name=""/>
        <dsp:cNvSpPr/>
      </dsp:nvSpPr>
      <dsp:spPr>
        <a:xfrm>
          <a:off x="652167" y="3916655"/>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Analyse et enquête des AT/MP</a:t>
          </a:r>
        </a:p>
      </dsp:txBody>
      <dsp:txXfrm>
        <a:off x="682735" y="3947223"/>
        <a:ext cx="2553342" cy="982519"/>
      </dsp:txXfrm>
    </dsp:sp>
    <dsp:sp modelId="{65475DB3-E3DD-4B44-8FBA-8B2DCAB25D4B}">
      <dsp:nvSpPr>
        <dsp:cNvPr id="0" name=""/>
        <dsp:cNvSpPr/>
      </dsp:nvSpPr>
      <dsp:spPr>
        <a:xfrm rot="16200000">
          <a:off x="3979865" y="3441354"/>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981841-A759-3447-ACBB-B06B6E113C2C}">
      <dsp:nvSpPr>
        <dsp:cNvPr id="0" name=""/>
        <dsp:cNvSpPr/>
      </dsp:nvSpPr>
      <dsp:spPr>
        <a:xfrm>
          <a:off x="3840656" y="3916655"/>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Réalisation d’inspections et de visites</a:t>
          </a:r>
        </a:p>
      </dsp:txBody>
      <dsp:txXfrm>
        <a:off x="3871224" y="3947223"/>
        <a:ext cx="2553342" cy="982519"/>
      </dsp:txXfrm>
    </dsp:sp>
    <dsp:sp modelId="{1B8DC6E1-4F73-894B-82E4-9E703D9E095C}">
      <dsp:nvSpPr>
        <dsp:cNvPr id="0" name=""/>
        <dsp:cNvSpPr/>
      </dsp:nvSpPr>
      <dsp:spPr>
        <a:xfrm rot="16200000">
          <a:off x="3979865" y="2136784"/>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8FEAEBB-6BC5-BF4B-A4C3-8B0527771AE9}">
      <dsp:nvSpPr>
        <dsp:cNvPr id="0" name=""/>
        <dsp:cNvSpPr/>
      </dsp:nvSpPr>
      <dsp:spPr>
        <a:xfrm>
          <a:off x="3840656" y="2612085"/>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Exploitation des informations de la BDESE</a:t>
          </a:r>
        </a:p>
      </dsp:txBody>
      <dsp:txXfrm>
        <a:off x="3871224" y="2642653"/>
        <a:ext cx="2553342" cy="982519"/>
      </dsp:txXfrm>
    </dsp:sp>
    <dsp:sp modelId="{820E85FA-AA8B-7F40-A0B2-A1E99EE6E618}">
      <dsp:nvSpPr>
        <dsp:cNvPr id="0" name=""/>
        <dsp:cNvSpPr/>
      </dsp:nvSpPr>
      <dsp:spPr>
        <a:xfrm rot="16200000">
          <a:off x="3979865" y="832215"/>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17B2033-7DF5-2A41-96DA-F4B35E848B37}">
      <dsp:nvSpPr>
        <dsp:cNvPr id="0" name=""/>
        <dsp:cNvSpPr/>
      </dsp:nvSpPr>
      <dsp:spPr>
        <a:xfrm>
          <a:off x="3840656" y="1307516"/>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Réunions sur SSCT</a:t>
          </a:r>
        </a:p>
      </dsp:txBody>
      <dsp:txXfrm>
        <a:off x="3871224" y="1338084"/>
        <a:ext cx="2553342" cy="982519"/>
      </dsp:txXfrm>
    </dsp:sp>
    <dsp:sp modelId="{4A39D1EF-B54F-6446-B8BD-A0CAB6E8E031}">
      <dsp:nvSpPr>
        <dsp:cNvPr id="0" name=""/>
        <dsp:cNvSpPr/>
      </dsp:nvSpPr>
      <dsp:spPr>
        <a:xfrm>
          <a:off x="4633680" y="179930"/>
          <a:ext cx="317934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2F22D7B-A695-E64B-9417-C0B0F4DA0F39}">
      <dsp:nvSpPr>
        <dsp:cNvPr id="0" name=""/>
        <dsp:cNvSpPr/>
      </dsp:nvSpPr>
      <dsp:spPr>
        <a:xfrm>
          <a:off x="3840656" y="2947"/>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Travail sur le DUERP et le plan d’actions de prévention (PAPRIPACT)</a:t>
          </a:r>
        </a:p>
      </dsp:txBody>
      <dsp:txXfrm>
        <a:off x="3871224" y="33515"/>
        <a:ext cx="2553342" cy="982519"/>
      </dsp:txXfrm>
    </dsp:sp>
    <dsp:sp modelId="{D9E0AA41-7BF8-644F-8E58-C710733DCA07}">
      <dsp:nvSpPr>
        <dsp:cNvPr id="0" name=""/>
        <dsp:cNvSpPr/>
      </dsp:nvSpPr>
      <dsp:spPr>
        <a:xfrm rot="5400000">
          <a:off x="7168354" y="832215"/>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69BB88-F7C4-5546-B071-126DB6197BDB}">
      <dsp:nvSpPr>
        <dsp:cNvPr id="0" name=""/>
        <dsp:cNvSpPr/>
      </dsp:nvSpPr>
      <dsp:spPr>
        <a:xfrm>
          <a:off x="7029145" y="2947"/>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Négociation d’accords </a:t>
          </a:r>
        </a:p>
      </dsp:txBody>
      <dsp:txXfrm>
        <a:off x="7059713" y="33515"/>
        <a:ext cx="2553342" cy="982519"/>
      </dsp:txXfrm>
    </dsp:sp>
    <dsp:sp modelId="{D0AE6C7B-6A6B-D74C-A155-8A2E5D8BD3DE}">
      <dsp:nvSpPr>
        <dsp:cNvPr id="0" name=""/>
        <dsp:cNvSpPr/>
      </dsp:nvSpPr>
      <dsp:spPr>
        <a:xfrm rot="5400000">
          <a:off x="7168354" y="2136784"/>
          <a:ext cx="1298487" cy="156548"/>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DB3C49-B131-B34E-A7FC-D1602A72AB53}">
      <dsp:nvSpPr>
        <dsp:cNvPr id="0" name=""/>
        <dsp:cNvSpPr/>
      </dsp:nvSpPr>
      <dsp:spPr>
        <a:xfrm>
          <a:off x="7029145" y="1307516"/>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Formation des élus et des employeurs mais aussi des personnes ressources dans l’entreprise</a:t>
          </a:r>
        </a:p>
      </dsp:txBody>
      <dsp:txXfrm>
        <a:off x="7059713" y="1338084"/>
        <a:ext cx="2553342" cy="982519"/>
      </dsp:txXfrm>
    </dsp:sp>
    <dsp:sp modelId="{8308DCC7-79B4-8A4C-A3A3-46AD6F2451DE}">
      <dsp:nvSpPr>
        <dsp:cNvPr id="0" name=""/>
        <dsp:cNvSpPr/>
      </dsp:nvSpPr>
      <dsp:spPr>
        <a:xfrm>
          <a:off x="7029145" y="2612085"/>
          <a:ext cx="2614478" cy="104365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Actions de sensibilisation des salariés et de l’encadrement </a:t>
          </a:r>
        </a:p>
      </dsp:txBody>
      <dsp:txXfrm>
        <a:off x="7059713" y="2642653"/>
        <a:ext cx="2553342" cy="98251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5B5398-0F31-D348-BB26-1D0751884643}" type="datetimeFigureOut">
              <a:rPr lang="fr-FR" smtClean="0"/>
              <a:t>09/01/2025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96EA35-EB83-E846-9884-737219065CEB}" type="slidenum">
              <a:rPr lang="fr-FR" smtClean="0"/>
              <a:t>‹N°›</a:t>
            </a:fld>
            <a:endParaRPr lang="fr-FR"/>
          </a:p>
        </p:txBody>
      </p:sp>
    </p:spTree>
    <p:extLst>
      <p:ext uri="{BB962C8B-B14F-4D97-AF65-F5344CB8AC3E}">
        <p14:creationId xmlns:p14="http://schemas.microsoft.com/office/powerpoint/2010/main" val="56678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legifrance.gouv.fr/codes/article_lc/LEGIARTI000033013454"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legifrance.gouv.fr/affichCodeArticle.do?cidTexte=LEGITEXT000006072050&amp;idArticle=LEGIARTI000006900976&amp;dateTexte=&amp;categorieLien=cid" TargetMode="External"/><Relationship Id="rId5" Type="http://schemas.openxmlformats.org/officeDocument/2006/relationships/hyperlink" Target="https://www.legifrance.gouv.fr/affichCodeArticle.do?cidTexte=LEGITEXT000006072050&amp;idArticle=LEGIARTI000006900966&amp;dateTexte=&amp;categorieLien=cid" TargetMode="External"/><Relationship Id="rId4" Type="http://schemas.openxmlformats.org/officeDocument/2006/relationships/hyperlink" Target="https://www.legifrance.gouv.fr/loda/id/LEGIARTI000033000948/2016-08-10/"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a:t>
            </a:fld>
            <a:endParaRPr lang="fr-FR"/>
          </a:p>
        </p:txBody>
      </p:sp>
    </p:spTree>
    <p:extLst>
      <p:ext uri="{BB962C8B-B14F-4D97-AF65-F5344CB8AC3E}">
        <p14:creationId xmlns:p14="http://schemas.microsoft.com/office/powerpoint/2010/main" val="4141551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10</a:t>
            </a:fld>
            <a:endParaRPr lang="fr-FR"/>
          </a:p>
        </p:txBody>
      </p:sp>
    </p:spTree>
    <p:extLst>
      <p:ext uri="{BB962C8B-B14F-4D97-AF65-F5344CB8AC3E}">
        <p14:creationId xmlns:p14="http://schemas.microsoft.com/office/powerpoint/2010/main" val="3103831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11</a:t>
            </a:fld>
            <a:endParaRPr lang="fr-FR"/>
          </a:p>
        </p:txBody>
      </p:sp>
    </p:spTree>
    <p:extLst>
      <p:ext uri="{BB962C8B-B14F-4D97-AF65-F5344CB8AC3E}">
        <p14:creationId xmlns:p14="http://schemas.microsoft.com/office/powerpoint/2010/main" val="999952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12</a:t>
            </a:fld>
            <a:endParaRPr lang="fr-FR"/>
          </a:p>
        </p:txBody>
      </p:sp>
    </p:spTree>
    <p:extLst>
      <p:ext uri="{BB962C8B-B14F-4D97-AF65-F5344CB8AC3E}">
        <p14:creationId xmlns:p14="http://schemas.microsoft.com/office/powerpoint/2010/main" val="2873961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342722-344D-D64A-83AB-208626981B3B}" type="slidenum">
              <a:rPr lang="fr-FR" sz="1200">
                <a:latin typeface="Calibri" charset="0"/>
              </a:rPr>
              <a:pPr eaLnBrk="1" hangingPunct="1"/>
              <a:t>13</a:t>
            </a:fld>
            <a:endParaRPr lang="fr-FR" sz="1200">
              <a:latin typeface="Calibri" charset="0"/>
            </a:endParaRPr>
          </a:p>
        </p:txBody>
      </p:sp>
      <p:sp>
        <p:nvSpPr>
          <p:cNvPr id="7577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r>
              <a:rPr lang="fr-FR" dirty="0">
                <a:latin typeface="Calibri" charset="0"/>
                <a:ea typeface="ＭＳ Ｐゴシック" charset="0"/>
                <a:cs typeface="ＭＳ Ｐゴシック" charset="0"/>
              </a:rPr>
              <a:t>https://travail-</a:t>
            </a:r>
            <a:r>
              <a:rPr lang="fr-FR" dirty="0" err="1">
                <a:latin typeface="Calibri" charset="0"/>
                <a:ea typeface="ＭＳ Ｐゴシック" charset="0"/>
                <a:cs typeface="ＭＳ Ｐゴシック" charset="0"/>
              </a:rPr>
              <a:t>emploi.gouv.fr</a:t>
            </a:r>
            <a:r>
              <a:rPr lang="fr-FR" dirty="0">
                <a:latin typeface="Calibri" charset="0"/>
                <a:ea typeface="ＭＳ Ｐゴシック" charset="0"/>
                <a:cs typeface="ＭＳ Ｐゴシック" charset="0"/>
              </a:rPr>
              <a:t>/sante-au-travail/stop-aux-accidents-du-travail-graves-et-mortels/article/principes-</a:t>
            </a:r>
            <a:r>
              <a:rPr lang="fr-FR" dirty="0" err="1">
                <a:latin typeface="Calibri" charset="0"/>
                <a:ea typeface="ＭＳ Ｐゴシック" charset="0"/>
                <a:cs typeface="ＭＳ Ｐゴシック" charset="0"/>
              </a:rPr>
              <a:t>generaux</a:t>
            </a:r>
            <a:r>
              <a:rPr lang="fr-FR" dirty="0">
                <a:latin typeface="Calibri" charset="0"/>
                <a:ea typeface="ＭＳ Ｐゴシック" charset="0"/>
                <a:cs typeface="ＭＳ Ｐゴシック" charset="0"/>
              </a:rPr>
              <a:t>-de-</a:t>
            </a:r>
            <a:r>
              <a:rPr lang="fr-FR" dirty="0" err="1">
                <a:latin typeface="Calibri" charset="0"/>
                <a:ea typeface="ＭＳ Ｐゴシック" charset="0"/>
                <a:cs typeface="ＭＳ Ｐゴシック" charset="0"/>
              </a:rPr>
              <a:t>prevention</a:t>
            </a:r>
            <a:r>
              <a:rPr lang="fr-FR" dirty="0">
                <a:latin typeface="Calibri" charset="0"/>
                <a:ea typeface="ＭＳ Ｐゴシック" charset="0"/>
                <a:cs typeface="ＭＳ Ｐゴシック" charset="0"/>
              </a:rPr>
              <a:t> </a:t>
            </a:r>
          </a:p>
        </p:txBody>
      </p:sp>
    </p:spTree>
    <p:extLst>
      <p:ext uri="{BB962C8B-B14F-4D97-AF65-F5344CB8AC3E}">
        <p14:creationId xmlns:p14="http://schemas.microsoft.com/office/powerpoint/2010/main" val="2540797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14</a:t>
            </a:fld>
            <a:endParaRPr lang="fr-FR"/>
          </a:p>
        </p:txBody>
      </p:sp>
    </p:spTree>
    <p:extLst>
      <p:ext uri="{BB962C8B-B14F-4D97-AF65-F5344CB8AC3E}">
        <p14:creationId xmlns:p14="http://schemas.microsoft.com/office/powerpoint/2010/main" val="1469836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15</a:t>
            </a:fld>
            <a:endParaRPr lang="fr-FR"/>
          </a:p>
        </p:txBody>
      </p:sp>
    </p:spTree>
    <p:extLst>
      <p:ext uri="{BB962C8B-B14F-4D97-AF65-F5344CB8AC3E}">
        <p14:creationId xmlns:p14="http://schemas.microsoft.com/office/powerpoint/2010/main" val="3227190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r>
              <a:rPr lang="fr-FR" b="0" i="0" dirty="0">
                <a:solidFill>
                  <a:srgbClr val="333333"/>
                </a:solidFill>
                <a:effectLst/>
                <a:highlight>
                  <a:srgbClr val="FFFFFF"/>
                </a:highlight>
                <a:latin typeface="opensans-regular"/>
              </a:rPr>
              <a:t>Se référer au document sur les leviers pour agir</a:t>
            </a: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16</a:t>
            </a:fld>
            <a:endParaRPr lang="fr-FR"/>
          </a:p>
        </p:txBody>
      </p:sp>
    </p:spTree>
    <p:extLst>
      <p:ext uri="{BB962C8B-B14F-4D97-AF65-F5344CB8AC3E}">
        <p14:creationId xmlns:p14="http://schemas.microsoft.com/office/powerpoint/2010/main" val="313947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17</a:t>
            </a:fld>
            <a:endParaRPr lang="fr-FR"/>
          </a:p>
        </p:txBody>
      </p:sp>
    </p:spTree>
    <p:extLst>
      <p:ext uri="{BB962C8B-B14F-4D97-AF65-F5344CB8AC3E}">
        <p14:creationId xmlns:p14="http://schemas.microsoft.com/office/powerpoint/2010/main" val="1884907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endParaRPr lang="fr-FR" b="0" i="0" dirty="0">
              <a:solidFill>
                <a:srgbClr val="333333"/>
              </a:solidFill>
              <a:effectLst/>
              <a:latin typeface="opensans-regular"/>
            </a:endParaRP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2</a:t>
            </a:fld>
            <a:endParaRPr lang="fr-FR"/>
          </a:p>
        </p:txBody>
      </p:sp>
    </p:spTree>
    <p:extLst>
      <p:ext uri="{BB962C8B-B14F-4D97-AF65-F5344CB8AC3E}">
        <p14:creationId xmlns:p14="http://schemas.microsoft.com/office/powerpoint/2010/main" val="2158886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3</a:t>
            </a:fld>
            <a:endParaRPr lang="fr-FR"/>
          </a:p>
        </p:txBody>
      </p:sp>
    </p:spTree>
    <p:extLst>
      <p:ext uri="{BB962C8B-B14F-4D97-AF65-F5344CB8AC3E}">
        <p14:creationId xmlns:p14="http://schemas.microsoft.com/office/powerpoint/2010/main" val="2490699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4</a:t>
            </a:fld>
            <a:endParaRPr lang="fr-FR"/>
          </a:p>
        </p:txBody>
      </p:sp>
    </p:spTree>
    <p:extLst>
      <p:ext uri="{BB962C8B-B14F-4D97-AF65-F5344CB8AC3E}">
        <p14:creationId xmlns:p14="http://schemas.microsoft.com/office/powerpoint/2010/main" val="768122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5</a:t>
            </a:fld>
            <a:endParaRPr lang="fr-FR"/>
          </a:p>
        </p:txBody>
      </p:sp>
    </p:spTree>
    <p:extLst>
      <p:ext uri="{BB962C8B-B14F-4D97-AF65-F5344CB8AC3E}">
        <p14:creationId xmlns:p14="http://schemas.microsoft.com/office/powerpoint/2010/main" val="1204223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r>
              <a:rPr lang="fr-FR" b="0" i="0" dirty="0">
                <a:solidFill>
                  <a:srgbClr val="333333"/>
                </a:solidFill>
                <a:effectLst/>
                <a:highlight>
                  <a:srgbClr val="FFFFFF"/>
                </a:highlight>
                <a:latin typeface="opensans-regular"/>
              </a:rPr>
              <a:t>Des indicateurs d’alerte, un contexte qui doit conduire les entreprises à se mobiliser</a:t>
            </a: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6</a:t>
            </a:fld>
            <a:endParaRPr lang="fr-FR"/>
          </a:p>
        </p:txBody>
      </p:sp>
    </p:spTree>
    <p:extLst>
      <p:ext uri="{BB962C8B-B14F-4D97-AF65-F5344CB8AC3E}">
        <p14:creationId xmlns:p14="http://schemas.microsoft.com/office/powerpoint/2010/main" val="972911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r>
              <a:rPr lang="fr-FR" b="0" i="0" dirty="0">
                <a:solidFill>
                  <a:srgbClr val="333333"/>
                </a:solidFill>
                <a:effectLst/>
                <a:highlight>
                  <a:srgbClr val="FFFFFF"/>
                </a:highlight>
                <a:latin typeface="opensans-regular"/>
              </a:rPr>
              <a:t>Loi santé travail de 2021 : https://</a:t>
            </a:r>
            <a:r>
              <a:rPr lang="fr-FR" b="0" i="0" dirty="0" err="1">
                <a:solidFill>
                  <a:srgbClr val="333333"/>
                </a:solidFill>
                <a:effectLst/>
                <a:highlight>
                  <a:srgbClr val="FFFFFF"/>
                </a:highlight>
                <a:latin typeface="opensans-regular"/>
              </a:rPr>
              <a:t>www.legifrance.gouv.fr</a:t>
            </a:r>
            <a:r>
              <a:rPr lang="fr-FR" b="0" i="0" dirty="0">
                <a:solidFill>
                  <a:srgbClr val="333333"/>
                </a:solidFill>
                <a:effectLst/>
                <a:highlight>
                  <a:srgbClr val="FFFFFF"/>
                </a:highlight>
                <a:latin typeface="opensans-regular"/>
              </a:rPr>
              <a:t>/</a:t>
            </a:r>
            <a:r>
              <a:rPr lang="fr-FR" b="0" i="0" dirty="0" err="1">
                <a:solidFill>
                  <a:srgbClr val="333333"/>
                </a:solidFill>
                <a:effectLst/>
                <a:highlight>
                  <a:srgbClr val="FFFFFF"/>
                </a:highlight>
                <a:latin typeface="opensans-regular"/>
              </a:rPr>
              <a:t>jorf</a:t>
            </a:r>
            <a:r>
              <a:rPr lang="fr-FR" b="0" i="0" dirty="0">
                <a:solidFill>
                  <a:srgbClr val="333333"/>
                </a:solidFill>
                <a:effectLst/>
                <a:highlight>
                  <a:srgbClr val="FFFFFF"/>
                </a:highlight>
                <a:latin typeface="opensans-regular"/>
              </a:rPr>
              <a:t>/id/JORFSCTA000043884447 </a:t>
            </a:r>
            <a:br>
              <a:rPr lang="fr-FR" b="0" i="0" dirty="0">
                <a:solidFill>
                  <a:srgbClr val="333333"/>
                </a:solidFill>
                <a:effectLst/>
                <a:highlight>
                  <a:srgbClr val="FFFFFF"/>
                </a:highlight>
                <a:latin typeface="opensans-regular"/>
              </a:rPr>
            </a:br>
            <a:endParaRPr lang="fr-FR" b="0" i="0" dirty="0">
              <a:solidFill>
                <a:srgbClr val="333333"/>
              </a:solidFill>
              <a:effectLst/>
              <a:highlight>
                <a:srgbClr val="FFFFFF"/>
              </a:highlight>
              <a:latin typeface="opensans-regular"/>
            </a:endParaRPr>
          </a:p>
          <a:p>
            <a:pPr marL="158750" indent="0" algn="l">
              <a:buNone/>
            </a:pPr>
            <a:r>
              <a:rPr lang="fr-FR" b="0" i="0" dirty="0">
                <a:solidFill>
                  <a:srgbClr val="333333"/>
                </a:solidFill>
                <a:effectLst/>
                <a:highlight>
                  <a:srgbClr val="FFFFFF"/>
                </a:highlight>
                <a:latin typeface="opensans-regular"/>
              </a:rPr>
              <a:t>FIPU : </a:t>
            </a:r>
          </a:p>
          <a:p>
            <a:pPr marL="158750" indent="0" algn="l">
              <a:buNone/>
            </a:pPr>
            <a:r>
              <a:rPr lang="fr-FR" b="0" i="0" dirty="0">
                <a:solidFill>
                  <a:srgbClr val="333333"/>
                </a:solidFill>
                <a:effectLst/>
                <a:highlight>
                  <a:srgbClr val="FFFFFF"/>
                </a:highlight>
                <a:latin typeface="opensans-regular"/>
              </a:rPr>
              <a:t>https://travail-</a:t>
            </a:r>
            <a:r>
              <a:rPr lang="fr-FR" b="0" i="0" dirty="0" err="1">
                <a:solidFill>
                  <a:srgbClr val="333333"/>
                </a:solidFill>
                <a:effectLst/>
                <a:highlight>
                  <a:srgbClr val="FFFFFF"/>
                </a:highlight>
                <a:latin typeface="opensans-regular"/>
              </a:rPr>
              <a:t>emploi.gouv.fr</a:t>
            </a:r>
            <a:r>
              <a:rPr lang="fr-FR" b="0" i="0" dirty="0">
                <a:solidFill>
                  <a:srgbClr val="333333"/>
                </a:solidFill>
                <a:effectLst/>
                <a:highlight>
                  <a:srgbClr val="FFFFFF"/>
                </a:highlight>
                <a:latin typeface="opensans-regular"/>
              </a:rPr>
              <a:t>/</a:t>
            </a:r>
            <a:r>
              <a:rPr lang="fr-FR" b="0" i="0" dirty="0" err="1">
                <a:solidFill>
                  <a:srgbClr val="333333"/>
                </a:solidFill>
                <a:effectLst/>
                <a:highlight>
                  <a:srgbClr val="FFFFFF"/>
                </a:highlight>
                <a:latin typeface="opensans-regular"/>
              </a:rPr>
              <a:t>actualites</a:t>
            </a:r>
            <a:r>
              <a:rPr lang="fr-FR" b="0" i="0" dirty="0">
                <a:solidFill>
                  <a:srgbClr val="333333"/>
                </a:solidFill>
                <a:effectLst/>
                <a:highlight>
                  <a:srgbClr val="FFFFFF"/>
                </a:highlight>
                <a:latin typeface="opensans-regular"/>
              </a:rPr>
              <a:t>/l-</a:t>
            </a:r>
            <a:r>
              <a:rPr lang="fr-FR" b="0" i="0" dirty="0" err="1">
                <a:solidFill>
                  <a:srgbClr val="333333"/>
                </a:solidFill>
                <a:effectLst/>
                <a:highlight>
                  <a:srgbClr val="FFFFFF"/>
                </a:highlight>
                <a:latin typeface="opensans-regular"/>
              </a:rPr>
              <a:t>actualite</a:t>
            </a:r>
            <a:r>
              <a:rPr lang="fr-FR" b="0" i="0" dirty="0">
                <a:solidFill>
                  <a:srgbClr val="333333"/>
                </a:solidFill>
                <a:effectLst/>
                <a:highlight>
                  <a:srgbClr val="FFFFFF"/>
                </a:highlight>
                <a:latin typeface="opensans-regular"/>
              </a:rPr>
              <a:t>-du-</a:t>
            </a:r>
            <a:r>
              <a:rPr lang="fr-FR" b="0" i="0" dirty="0" err="1">
                <a:solidFill>
                  <a:srgbClr val="333333"/>
                </a:solidFill>
                <a:effectLst/>
                <a:highlight>
                  <a:srgbClr val="FFFFFF"/>
                </a:highlight>
                <a:latin typeface="opensans-regular"/>
              </a:rPr>
              <a:t>ministere</a:t>
            </a:r>
            <a:r>
              <a:rPr lang="fr-FR" b="0" i="0" dirty="0">
                <a:solidFill>
                  <a:srgbClr val="333333"/>
                </a:solidFill>
                <a:effectLst/>
                <a:highlight>
                  <a:srgbClr val="FFFFFF"/>
                </a:highlight>
                <a:latin typeface="opensans-regular"/>
              </a:rPr>
              <a:t>/article/ouverture-du-fonds-d-investissement-pour-la-prevention-de-l-usure </a:t>
            </a:r>
          </a:p>
          <a:p>
            <a:pPr marL="158750" indent="0" algn="l">
              <a:buNone/>
            </a:pPr>
            <a:r>
              <a:rPr lang="fr-FR" dirty="0"/>
              <a:t>https://</a:t>
            </a:r>
            <a:r>
              <a:rPr lang="fr-FR" dirty="0" err="1"/>
              <a:t>www.legifrance.gouv.fr</a:t>
            </a:r>
            <a:r>
              <a:rPr lang="fr-FR" dirty="0"/>
              <a:t>/</a:t>
            </a:r>
            <a:r>
              <a:rPr lang="fr-FR" dirty="0" err="1"/>
              <a:t>jorf</a:t>
            </a:r>
            <a:r>
              <a:rPr lang="fr-FR" dirty="0"/>
              <a:t>/id/JORFTEXT000047956665</a:t>
            </a:r>
            <a:r>
              <a:rPr lang="fr-FR" b="0" i="0" dirty="0">
                <a:solidFill>
                  <a:srgbClr val="333333"/>
                </a:solidFill>
                <a:effectLst/>
                <a:highlight>
                  <a:srgbClr val="FFFFFF"/>
                </a:highlight>
                <a:latin typeface="opensans-regular"/>
              </a:rPr>
              <a:t> </a:t>
            </a:r>
            <a:endParaRPr lang="fr-FR" dirty="0"/>
          </a:p>
          <a:p>
            <a:endParaRPr lang="fr-FR" dirty="0"/>
          </a:p>
          <a:p>
            <a:r>
              <a:rPr lang="fr-FR" dirty="0">
                <a:solidFill>
                  <a:srgbClr val="3F3F3F"/>
                </a:solidFill>
                <a:effectLst/>
                <a:latin typeface="Helvetica" pitchFamily="2" charset="0"/>
              </a:rPr>
              <a:t>L'offre socle des SPSTI comporte </a:t>
            </a:r>
          </a:p>
          <a:p>
            <a:r>
              <a:rPr lang="fr-FR" dirty="0">
                <a:solidFill>
                  <a:srgbClr val="3F3F3F"/>
                </a:solidFill>
                <a:effectLst/>
                <a:latin typeface="Helvetica" pitchFamily="2" charset="0"/>
              </a:rPr>
              <a:t>- le suivi médical avec l'introduction de nouvelles visites (voir focus sur les dispositifs)</a:t>
            </a:r>
          </a:p>
          <a:p>
            <a:r>
              <a:rPr lang="fr-FR" dirty="0">
                <a:solidFill>
                  <a:srgbClr val="3F3F3F"/>
                </a:solidFill>
                <a:effectLst/>
                <a:latin typeface="Helvetica" pitchFamily="2" charset="0"/>
              </a:rPr>
              <a:t>- la prévention des risques professionnels</a:t>
            </a:r>
          </a:p>
          <a:p>
            <a:r>
              <a:rPr lang="fr-FR" dirty="0">
                <a:solidFill>
                  <a:srgbClr val="3F3F3F"/>
                </a:solidFill>
                <a:effectLst/>
                <a:latin typeface="Helvetica" pitchFamily="2" charset="0"/>
              </a:rPr>
              <a:t>- la PDP</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7</a:t>
            </a:fld>
            <a:endParaRPr lang="fr-FR"/>
          </a:p>
        </p:txBody>
      </p:sp>
    </p:spTree>
    <p:extLst>
      <p:ext uri="{BB962C8B-B14F-4D97-AF65-F5344CB8AC3E}">
        <p14:creationId xmlns:p14="http://schemas.microsoft.com/office/powerpoint/2010/main" val="3764377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b="1" i="0" u="sng" dirty="0">
                <a:solidFill>
                  <a:srgbClr val="0563C1"/>
                </a:solidFill>
                <a:effectLst/>
                <a:highlight>
                  <a:srgbClr val="FFFFFF"/>
                </a:highlight>
                <a:latin typeface="robotoslab"/>
                <a:hlinkClick r:id="rId3">
                  <a:extLst>
                    <a:ext uri="{A12FA001-AC4F-418D-AE19-62706E023703}">
                      <ahyp:hlinkClr xmlns:ahyp="http://schemas.microsoft.com/office/drawing/2018/hyperlinkcolor" val="tx"/>
                    </a:ext>
                  </a:extLst>
                </a:hlinkClick>
              </a:rPr>
              <a:t>Article </a:t>
            </a:r>
            <a:r>
              <a:rPr lang="fr-FR" b="1" i="0" u="sng" dirty="0">
                <a:solidFill>
                  <a:schemeClr val="accent1"/>
                </a:solidFill>
                <a:effectLst/>
                <a:highlight>
                  <a:srgbClr val="FFFFFF"/>
                </a:highlight>
                <a:latin typeface="robotoslab"/>
                <a:hlinkClick r:id="rId3">
                  <a:extLst>
                    <a:ext uri="{A12FA001-AC4F-418D-AE19-62706E023703}">
                      <ahyp:hlinkClr xmlns:ahyp="http://schemas.microsoft.com/office/drawing/2018/hyperlinkcolor" val="tx"/>
                    </a:ext>
                  </a:extLst>
                </a:hlinkClick>
              </a:rPr>
              <a:t>L1226-2-1</a:t>
            </a:r>
            <a:r>
              <a:rPr lang="fr-FR" b="1" i="0" u="sng" dirty="0">
                <a:solidFill>
                  <a:schemeClr val="accent1"/>
                </a:solidFill>
                <a:effectLst/>
                <a:highlight>
                  <a:srgbClr val="FFFFFF"/>
                </a:highlight>
                <a:latin typeface="robotoslab"/>
              </a:rPr>
              <a:t> et 12</a:t>
            </a:r>
            <a:br>
              <a:rPr lang="fr-FR" b="1" i="0" u="sng" dirty="0">
                <a:solidFill>
                  <a:srgbClr val="4A5E81"/>
                </a:solidFill>
                <a:effectLst/>
                <a:highlight>
                  <a:srgbClr val="FFFFFF"/>
                </a:highlight>
                <a:latin typeface="sourcesanspro"/>
                <a:hlinkClick r:id="rId4"/>
              </a:rPr>
            </a:br>
            <a:endParaRPr lang="fr-FR" b="1" i="0" dirty="0">
              <a:solidFill>
                <a:srgbClr val="000000"/>
              </a:solidFill>
              <a:effectLst/>
              <a:highlight>
                <a:srgbClr val="FFFFFF"/>
              </a:highlight>
              <a:latin typeface="sourcesanspro"/>
            </a:endParaRPr>
          </a:p>
          <a:p>
            <a:pPr algn="l"/>
            <a:r>
              <a:rPr lang="fr-FR" b="0" i="0" dirty="0">
                <a:solidFill>
                  <a:srgbClr val="000000"/>
                </a:solidFill>
                <a:effectLst/>
                <a:highlight>
                  <a:srgbClr val="FFFFFF"/>
                </a:highlight>
                <a:latin typeface="sourcesanspro"/>
              </a:rPr>
              <a:t>Lorsqu'il est impossible à l'employeur de proposer un autre emploi au salarié, il lui fait connaître par écrit les motifs qui s'opposent à son reclassement.</a:t>
            </a:r>
          </a:p>
          <a:p>
            <a:pPr algn="l"/>
            <a:r>
              <a:rPr lang="fr-FR" b="0" i="0" dirty="0">
                <a:solidFill>
                  <a:srgbClr val="000000"/>
                </a:solidFill>
                <a:effectLst/>
                <a:highlight>
                  <a:srgbClr val="FFFFFF"/>
                </a:highlight>
                <a:latin typeface="sourcesanspro"/>
              </a:rPr>
              <a:t>L'employeur ne peut rompre le contrat de travail que s'il justifie soit de son impossibilité de proposer un emploi dans les conditions prévues à l'article </a:t>
            </a:r>
            <a:r>
              <a:rPr lang="fr-FR" b="0" i="0" u="sng" dirty="0">
                <a:solidFill>
                  <a:srgbClr val="4A5E81"/>
                </a:solidFill>
                <a:effectLst/>
                <a:highlight>
                  <a:srgbClr val="FFFFFF"/>
                </a:highlight>
                <a:latin typeface="sourcesanspro"/>
                <a:hlinkClick r:id="rId5" tooltip="Code du travail - art. L1226-2 (VT)"/>
              </a:rPr>
              <a:t>L. 1226-2</a:t>
            </a:r>
            <a:r>
              <a:rPr lang="fr-FR" b="0" i="0" u="sng" dirty="0">
                <a:solidFill>
                  <a:srgbClr val="000000"/>
                </a:solidFill>
                <a:effectLst/>
                <a:highlight>
                  <a:srgbClr val="FFFFFF"/>
                </a:highlight>
                <a:latin typeface="sourcesanspro"/>
              </a:rPr>
              <a:t> (et </a:t>
            </a:r>
            <a:r>
              <a:rPr lang="fr-FR" b="0" i="0" dirty="0">
                <a:solidFill>
                  <a:srgbClr val="000000"/>
                </a:solidFill>
                <a:effectLst/>
                <a:highlight>
                  <a:srgbClr val="FFFFFF"/>
                </a:highlight>
                <a:latin typeface="sourcesanspro"/>
              </a:rPr>
              <a:t>à l'article </a:t>
            </a:r>
            <a:r>
              <a:rPr lang="fr-FR" b="0" i="0" u="sng" dirty="0">
                <a:solidFill>
                  <a:srgbClr val="4A5E81"/>
                </a:solidFill>
                <a:effectLst/>
                <a:highlight>
                  <a:srgbClr val="FFFFFF"/>
                </a:highlight>
                <a:latin typeface="sourcesanspro"/>
                <a:hlinkClick r:id="rId6" tooltip="Code du travail - art. L1226-10 (VT)"/>
              </a:rPr>
              <a:t>L. 1226-10</a:t>
            </a:r>
            <a:r>
              <a:rPr lang="fr-FR" b="0" i="0" u="sng" dirty="0">
                <a:solidFill>
                  <a:srgbClr val="000000"/>
                </a:solidFill>
                <a:effectLst/>
                <a:highlight>
                  <a:srgbClr val="FFFFFF"/>
                </a:highlight>
                <a:latin typeface="sourcesanspro"/>
              </a:rPr>
              <a:t>).</a:t>
            </a:r>
            <a:r>
              <a:rPr lang="fr-FR" b="0" i="0" dirty="0">
                <a:solidFill>
                  <a:srgbClr val="000000"/>
                </a:solidFill>
                <a:effectLst/>
                <a:highlight>
                  <a:srgbClr val="FFFFFF"/>
                </a:highlight>
                <a:latin typeface="sourcesanspro"/>
              </a:rPr>
              <a:t> soit du refus par le salarié de l'emploi proposé dans ces conditions, soit de la mention expresse dans l'avis du médecin du travail que tout maintien du salarié dans un emploi serait gravement préjudiciable à sa santé ou que l'état de santé du salarié fait obstacle à tout reclassement dans un emploi.</a:t>
            </a:r>
          </a:p>
          <a:p>
            <a:pPr algn="l"/>
            <a:r>
              <a:rPr lang="fr-FR" b="0" i="0" dirty="0">
                <a:solidFill>
                  <a:srgbClr val="000000"/>
                </a:solidFill>
                <a:effectLst/>
                <a:highlight>
                  <a:srgbClr val="FFFFFF"/>
                </a:highlight>
                <a:latin typeface="sourcesanspro"/>
              </a:rPr>
              <a:t>L'obligation de reclassement est réputée satisfaite lorsque l'employeur a proposé un emploi, dans les conditions prévues à l'article L. 1226-2, en prenant en compte l'avis et les indications du médecin du travail.</a:t>
            </a:r>
          </a:p>
          <a:p>
            <a:pPr algn="l"/>
            <a:r>
              <a:rPr lang="fr-FR" b="0" i="0" dirty="0">
                <a:solidFill>
                  <a:srgbClr val="000000"/>
                </a:solidFill>
                <a:effectLst/>
                <a:highlight>
                  <a:srgbClr val="FFFFFF"/>
                </a:highlight>
                <a:latin typeface="sourcesanspro"/>
              </a:rPr>
              <a:t>S'il prononce le licenciement, l'employeur respecte la procédure applicable au licenciement pour motif personnel prévue au chapitre II du titre III du présent livre.</a:t>
            </a:r>
          </a:p>
          <a:p>
            <a:pPr marL="158750" indent="0" algn="l">
              <a:buNone/>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solidFill>
                  <a:srgbClr val="3F3F3F"/>
                </a:solidFill>
                <a:effectLst/>
                <a:latin typeface="Helvetica" pitchFamily="2" charset="0"/>
              </a:rPr>
              <a:t>À noter</a:t>
            </a:r>
            <a:r>
              <a:rPr lang="fr-FR" dirty="0">
                <a:solidFill>
                  <a:srgbClr val="3F3F3F"/>
                </a:solidFill>
                <a:effectLst/>
                <a:latin typeface="Helvetica" pitchFamily="2" charset="0"/>
              </a:rPr>
              <a:t> : la consultation du CSE est obligatoire même si l’employeur s’estime dans l’impossibilité de proposer un reclassement (Cass. soc., 11 juin 2008, no06-45.537 ; Cass. soc., 30 sept. 2020, no19-16.488 PB)</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8</a:t>
            </a:fld>
            <a:endParaRPr lang="fr-FR"/>
          </a:p>
        </p:txBody>
      </p:sp>
    </p:spTree>
    <p:extLst>
      <p:ext uri="{BB962C8B-B14F-4D97-AF65-F5344CB8AC3E}">
        <p14:creationId xmlns:p14="http://schemas.microsoft.com/office/powerpoint/2010/main" val="2873961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sz="1800" b="0" i="0" dirty="0">
                <a:solidFill>
                  <a:srgbClr val="000000"/>
                </a:solidFill>
                <a:effectLst/>
                <a:highlight>
                  <a:srgbClr val="FFFF00"/>
                </a:highlight>
                <a:latin typeface="Aptos" panose="020B0004020202020204" pitchFamily="34" charset="0"/>
              </a:rPr>
              <a:t>"Les services de prévention et de santé au travail ont pour mission principale d'éviter toute altération de la santé des travailleurs du fait de leur travail"</a:t>
            </a:r>
            <a:endParaRPr lang="fr-FR" sz="1800" b="0" i="0" dirty="0">
              <a:solidFill>
                <a:srgbClr val="000000"/>
              </a:solidFill>
              <a:effectLst/>
              <a:highlight>
                <a:srgbClr val="FFFDFB"/>
              </a:highlight>
              <a:latin typeface="Aptos" panose="020B0004020202020204" pitchFamily="34" charset="0"/>
            </a:endParaRPr>
          </a:p>
          <a:p>
            <a:pPr algn="l"/>
            <a:r>
              <a:rPr lang="fr-FR" b="0" i="0" dirty="0">
                <a:solidFill>
                  <a:srgbClr val="000000"/>
                </a:solidFill>
                <a:effectLst/>
                <a:highlight>
                  <a:srgbClr val="FFFF00"/>
                </a:highlight>
                <a:latin typeface="Segoe UI" panose="020B0502040204020203" pitchFamily="34" charset="0"/>
              </a:rPr>
              <a:t>Article L4622-2 du Code du travail</a:t>
            </a:r>
            <a:endParaRPr lang="fr-FR" b="0" i="0" dirty="0">
              <a:solidFill>
                <a:srgbClr val="000000"/>
              </a:solidFill>
              <a:effectLst/>
              <a:highlight>
                <a:srgbClr val="FFFDFB"/>
              </a:highlight>
              <a:latin typeface="Segoe UI" panose="020B0502040204020203" pitchFamily="34" charset="0"/>
            </a:endParaRPr>
          </a:p>
          <a:p>
            <a:pPr marL="158750" indent="0" algn="l">
              <a:buNone/>
            </a:pPr>
            <a:endParaRPr lang="fr-FR" b="0" i="0" dirty="0">
              <a:solidFill>
                <a:srgbClr val="333333"/>
              </a:solidFill>
              <a:effectLst/>
              <a:highlight>
                <a:srgbClr val="FFFFFF"/>
              </a:highlight>
              <a:latin typeface="opensans-regular"/>
            </a:endParaRPr>
          </a:p>
          <a:p>
            <a:pPr marL="158750" indent="0" algn="l">
              <a:buNone/>
            </a:pPr>
            <a:r>
              <a:rPr lang="fr-FR" b="0" i="0" dirty="0">
                <a:solidFill>
                  <a:srgbClr val="333333"/>
                </a:solidFill>
                <a:effectLst/>
                <a:highlight>
                  <a:srgbClr val="FFFFFF"/>
                </a:highlight>
                <a:latin typeface="opensans-regular"/>
              </a:rPr>
              <a:t>https://</a:t>
            </a:r>
            <a:r>
              <a:rPr lang="fr-FR" b="0" i="0" dirty="0" err="1">
                <a:solidFill>
                  <a:srgbClr val="333333"/>
                </a:solidFill>
                <a:effectLst/>
                <a:highlight>
                  <a:srgbClr val="FFFFFF"/>
                </a:highlight>
                <a:latin typeface="opensans-regular"/>
              </a:rPr>
              <a:t>www.prst-occitanie.fr</a:t>
            </a:r>
            <a:r>
              <a:rPr lang="fr-FR" b="0" i="0" dirty="0">
                <a:solidFill>
                  <a:srgbClr val="333333"/>
                </a:solidFill>
                <a:effectLst/>
                <a:highlight>
                  <a:srgbClr val="FFFFFF"/>
                </a:highlight>
                <a:latin typeface="opensans-regular"/>
              </a:rPr>
              <a:t>/a/735/l-etat-et-les-acteurs-de-l-emploi-en-occitanie-se-mobilisent-pour-prevenir-la-desinsertion-professionnelle-des-travailleurs-en-situation-de-fragilite/ </a:t>
            </a:r>
          </a:p>
          <a:p>
            <a:pPr marL="158750" indent="0" algn="l">
              <a:buNone/>
            </a:pPr>
            <a:endParaRPr lang="fr-FR" b="0" i="0" dirty="0">
              <a:solidFill>
                <a:srgbClr val="333333"/>
              </a:solidFill>
              <a:effectLst/>
              <a:highlight>
                <a:srgbClr val="FFFFFF"/>
              </a:highlight>
              <a:latin typeface="opensans-regular"/>
            </a:endParaRPr>
          </a:p>
          <a:p>
            <a:pPr marL="158750" indent="0" algn="l">
              <a:buNone/>
            </a:pPr>
            <a:r>
              <a:rPr lang="fr-FR" b="0" i="0" dirty="0">
                <a:solidFill>
                  <a:srgbClr val="333333"/>
                </a:solidFill>
                <a:effectLst/>
                <a:highlight>
                  <a:srgbClr val="FFFFFF"/>
                </a:highlight>
                <a:latin typeface="opensans-regular"/>
              </a:rPr>
              <a:t>Glossaire :</a:t>
            </a:r>
          </a:p>
          <a:p>
            <a:pPr marL="330200" indent="-171450" algn="l">
              <a:buFontTx/>
              <a:buChar char="-"/>
            </a:pPr>
            <a:r>
              <a:rPr lang="fr-FR" b="0" i="0" dirty="0">
                <a:solidFill>
                  <a:srgbClr val="333333"/>
                </a:solidFill>
                <a:effectLst/>
                <a:highlight>
                  <a:srgbClr val="FFFFFF"/>
                </a:highlight>
                <a:latin typeface="opensans-regular"/>
              </a:rPr>
              <a:t>SPSTI : Service de prévention et de santé au travail interentreprise</a:t>
            </a:r>
          </a:p>
          <a:p>
            <a:pPr marL="330200" indent="-171450" algn="l">
              <a:buFontTx/>
              <a:buChar char="-"/>
            </a:pPr>
            <a:r>
              <a:rPr lang="fr-FR" b="0" i="0" dirty="0">
                <a:solidFill>
                  <a:srgbClr val="333333"/>
                </a:solidFill>
                <a:effectLst/>
                <a:highlight>
                  <a:srgbClr val="FFFFFF"/>
                </a:highlight>
                <a:latin typeface="opensans-regular"/>
              </a:rPr>
              <a:t>CPAM : Caisse primaire de l’assurance maladie</a:t>
            </a:r>
          </a:p>
          <a:p>
            <a:pPr marL="330200" indent="-171450" algn="l">
              <a:buFontTx/>
              <a:buChar char="-"/>
            </a:pPr>
            <a:r>
              <a:rPr lang="fr-FR" b="0" i="0" dirty="0">
                <a:solidFill>
                  <a:srgbClr val="333333"/>
                </a:solidFill>
                <a:effectLst/>
                <a:highlight>
                  <a:srgbClr val="FFFFFF"/>
                </a:highlight>
                <a:latin typeface="opensans-regular"/>
              </a:rPr>
              <a:t>Carsat : Caisse d’assurance retraite et de la santé au travail</a:t>
            </a:r>
          </a:p>
          <a:p>
            <a:pPr marL="330200" indent="-171450" algn="l">
              <a:buFontTx/>
              <a:buChar char="-"/>
            </a:pPr>
            <a:r>
              <a:rPr lang="fr-FR" b="0" i="0" dirty="0">
                <a:solidFill>
                  <a:srgbClr val="333333"/>
                </a:solidFill>
                <a:effectLst/>
                <a:highlight>
                  <a:srgbClr val="FFFFFF"/>
                </a:highlight>
                <a:latin typeface="opensans-regular"/>
              </a:rPr>
              <a:t>MSA : Mutualité sociale agricole</a:t>
            </a:r>
          </a:p>
          <a:p>
            <a:pPr marL="330200" marR="0" lvl="0" indent="-171450" algn="l" defTabSz="914400" rtl="0" eaLnBrk="1" fontAlgn="auto" latinLnBrk="0" hangingPunct="1">
              <a:lnSpc>
                <a:spcPct val="100000"/>
              </a:lnSpc>
              <a:spcBef>
                <a:spcPts val="0"/>
              </a:spcBef>
              <a:spcAft>
                <a:spcPts val="0"/>
              </a:spcAft>
              <a:buClrTx/>
              <a:buSzTx/>
              <a:buFontTx/>
              <a:buChar char="-"/>
              <a:tabLst/>
              <a:defRPr/>
            </a:pPr>
            <a:r>
              <a:rPr lang="fr-FR" b="0" i="0" dirty="0">
                <a:solidFill>
                  <a:srgbClr val="333333"/>
                </a:solidFill>
                <a:effectLst/>
                <a:highlight>
                  <a:srgbClr val="FFFFFF"/>
                </a:highlight>
                <a:latin typeface="opensans-regular"/>
              </a:rPr>
              <a:t>Agefiph : Association de gestion du fonds pour l’insertion de personnes handicapées </a:t>
            </a:r>
            <a:r>
              <a:rPr lang="fr-FR" b="0" i="0">
                <a:solidFill>
                  <a:srgbClr val="333333"/>
                </a:solidFill>
                <a:effectLst/>
                <a:highlight>
                  <a:srgbClr val="FFFFFF"/>
                </a:highlight>
                <a:latin typeface="opensans-regular"/>
              </a:rPr>
              <a:t>(Association OETH</a:t>
            </a:r>
            <a:r>
              <a:rPr lang="fr-FR" b="0" i="0" dirty="0">
                <a:solidFill>
                  <a:srgbClr val="333333"/>
                </a:solidFill>
                <a:effectLst/>
                <a:highlight>
                  <a:srgbClr val="FFFFFF"/>
                </a:highlight>
                <a:latin typeface="opensans-regular"/>
              </a:rPr>
              <a:t>* dans le secteur sanitaire et médico social, </a:t>
            </a:r>
            <a:r>
              <a:rPr lang="fr-FR" dirty="0"/>
              <a:t>FIPHFP** pour la fonction publique)</a:t>
            </a:r>
            <a:endParaRPr lang="fr-FR" b="0" i="0" dirty="0">
              <a:solidFill>
                <a:srgbClr val="333333"/>
              </a:solidFill>
              <a:effectLst/>
              <a:highlight>
                <a:srgbClr val="FFFFFF"/>
              </a:highlight>
              <a:latin typeface="opensans-regular"/>
            </a:endParaRPr>
          </a:p>
          <a:p>
            <a:pPr marL="330200" indent="-171450" algn="l">
              <a:buFontTx/>
              <a:buChar char="-"/>
            </a:pPr>
            <a:r>
              <a:rPr lang="fr-FR" b="0" i="0" dirty="0">
                <a:solidFill>
                  <a:srgbClr val="333333"/>
                </a:solidFill>
                <a:effectLst/>
                <a:highlight>
                  <a:srgbClr val="FFFFFF"/>
                </a:highlight>
                <a:latin typeface="opensans-regular"/>
              </a:rPr>
              <a:t>Cap Emploi : organisme de placement spécialisé</a:t>
            </a:r>
          </a:p>
          <a:p>
            <a:pPr marL="330200" indent="-171450" algn="l">
              <a:buFontTx/>
              <a:buChar char="-"/>
            </a:pPr>
            <a:r>
              <a:rPr lang="fr-FR" b="0" i="0" dirty="0" err="1">
                <a:solidFill>
                  <a:srgbClr val="333333"/>
                </a:solidFill>
                <a:effectLst/>
                <a:highlight>
                  <a:srgbClr val="FFFFFF"/>
                </a:highlight>
                <a:latin typeface="opensans-regular"/>
              </a:rPr>
              <a:t>Aract</a:t>
            </a:r>
            <a:r>
              <a:rPr lang="fr-FR" b="0" i="0" dirty="0">
                <a:solidFill>
                  <a:srgbClr val="333333"/>
                </a:solidFill>
                <a:effectLst/>
                <a:highlight>
                  <a:srgbClr val="FFFFFF"/>
                </a:highlight>
                <a:latin typeface="opensans-regular"/>
              </a:rPr>
              <a:t> : Agence régionale pour l’amélioration des conditions de travail</a:t>
            </a:r>
          </a:p>
          <a:p>
            <a:pPr marL="330200" indent="-171450" algn="l">
              <a:buFontTx/>
              <a:buChar char="-"/>
            </a:pPr>
            <a:endParaRPr lang="fr-FR" b="0" i="0" dirty="0">
              <a:solidFill>
                <a:srgbClr val="333333"/>
              </a:solidFill>
              <a:effectLst/>
              <a:highlight>
                <a:srgbClr val="FFFFFF"/>
              </a:highlight>
              <a:latin typeface="opensans-regular"/>
            </a:endParaRPr>
          </a:p>
          <a:p>
            <a:pPr marL="158750" indent="0" algn="l">
              <a:buFontTx/>
              <a:buNone/>
            </a:pPr>
            <a:r>
              <a:rPr lang="fr-FR" b="0" i="0" dirty="0">
                <a:solidFill>
                  <a:srgbClr val="333333"/>
                </a:solidFill>
                <a:effectLst/>
                <a:highlight>
                  <a:srgbClr val="FFFFFF"/>
                </a:highlight>
                <a:latin typeface="opensans-regular"/>
              </a:rPr>
              <a:t>* Association </a:t>
            </a:r>
            <a:r>
              <a:rPr lang="fr-FR" dirty="0"/>
              <a:t>OETH : Objectif emploi des travailleurs handicapés</a:t>
            </a:r>
          </a:p>
          <a:p>
            <a:pPr marL="0" indent="0">
              <a:buFont typeface="Arial" panose="020B0604020202020204" pitchFamily="34" charset="0"/>
              <a:buNone/>
            </a:pPr>
            <a:r>
              <a:rPr lang="fr-FR" dirty="0"/>
              <a:t>   ** FIPHFP : Fonds pour l’Insertion des Personnes Handicapées dans la Fonction Publique</a:t>
            </a:r>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9</a:t>
            </a:fld>
            <a:endParaRPr lang="fr-FR"/>
          </a:p>
        </p:txBody>
      </p:sp>
    </p:spTree>
    <p:extLst>
      <p:ext uri="{BB962C8B-B14F-4D97-AF65-F5344CB8AC3E}">
        <p14:creationId xmlns:p14="http://schemas.microsoft.com/office/powerpoint/2010/main" val="427388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FB128-2845-CDAA-3816-49A41CF670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C4E5F3C-76A9-3C7F-C259-F866DC52DC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2048422-3394-C9AF-1D5E-9D467657F82D}"/>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ACB6AE25-BC25-29A3-D5FC-7686A07F9E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B9BFDB-E4B2-5FEE-33B8-8955DF322D7B}"/>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900688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C6A1C-A12C-DB17-3A16-CF2CD55AD1B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C37300E-2AD6-4E4C-C56F-7DF4D6F8786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B3C9DC-A1C0-740C-1285-F6A537AD2B94}"/>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8868D0A6-157E-A528-3267-0C6B99A52F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4E50AC-0C13-ED16-7F13-852A58C6B1D1}"/>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19729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C871B18-BB13-F8F6-499F-B800B096A52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D2165-450B-0FDB-E8C4-D4CA0E8FB58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3FF58C-6ACE-0868-E80E-072E4DA64617}"/>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583A4CE9-F6DA-87E3-EBF8-94B0117CD1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153BD9-40C6-B532-A361-2A1933235C7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594652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eux contenus">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8C9E9BBA-11B5-CC48-9BF8-8E2B52C5CF1C}"/>
              </a:ext>
            </a:extLst>
          </p:cNvPr>
          <p:cNvPicPr>
            <a:picLocks noChangeAspect="1"/>
          </p:cNvPicPr>
          <p:nvPr userDrawn="1"/>
        </p:nvPicPr>
        <p:blipFill>
          <a:blip r:embed="rId2"/>
          <a:stretch>
            <a:fillRect/>
          </a:stretch>
        </p:blipFill>
        <p:spPr>
          <a:xfrm>
            <a:off x="9595" y="-7472"/>
            <a:ext cx="12182132" cy="6855224"/>
          </a:xfrm>
          <a:prstGeom prst="rect">
            <a:avLst/>
          </a:prstGeom>
        </p:spPr>
      </p:pic>
      <p:sp>
        <p:nvSpPr>
          <p:cNvPr id="2" name="Titre 1">
            <a:extLst>
              <a:ext uri="{FF2B5EF4-FFF2-40B4-BE49-F238E27FC236}">
                <a16:creationId xmlns:a16="http://schemas.microsoft.com/office/drawing/2014/main" id="{3183045A-CC86-C543-8471-58C3478D4AC8}"/>
              </a:ext>
            </a:extLst>
          </p:cNvPr>
          <p:cNvSpPr>
            <a:spLocks noGrp="1"/>
          </p:cNvSpPr>
          <p:nvPr>
            <p:ph type="title"/>
          </p:nvPr>
        </p:nvSpPr>
        <p:spPr>
          <a:xfrm>
            <a:off x="3149954" y="450008"/>
            <a:ext cx="7562109" cy="731325"/>
          </a:xfrm>
        </p:spPr>
        <p:txBody>
          <a:bodyPr>
            <a:normAutofit/>
          </a:bodyPr>
          <a:lstStyle>
            <a:lvl1pPr algn="r">
              <a:defRPr sz="3200" b="1" i="0" baseline="0">
                <a:latin typeface="Fieldwork 05 Geo Demibold" pitchFamily="2" charset="77"/>
              </a:defRPr>
            </a:lvl1pPr>
          </a:lstStyle>
          <a:p>
            <a:r>
              <a:rPr lang="fr-FR"/>
              <a:t>Modifiez le style du titre</a:t>
            </a:r>
            <a:endParaRPr lang="fr-FR" dirty="0"/>
          </a:p>
        </p:txBody>
      </p:sp>
      <p:sp>
        <p:nvSpPr>
          <p:cNvPr id="6" name="Espace réservé du pied de page 5">
            <a:extLst>
              <a:ext uri="{FF2B5EF4-FFF2-40B4-BE49-F238E27FC236}">
                <a16:creationId xmlns:a16="http://schemas.microsoft.com/office/drawing/2014/main" id="{2E8A0DAB-BFA1-7A46-9CD3-E0D4459D082B}"/>
              </a:ext>
            </a:extLst>
          </p:cNvPr>
          <p:cNvSpPr>
            <a:spLocks noGrp="1"/>
          </p:cNvSpPr>
          <p:nvPr>
            <p:ph type="ftr" sz="quarter" idx="11"/>
          </p:nvPr>
        </p:nvSpPr>
        <p:spPr>
          <a:xfrm>
            <a:off x="838200" y="6356350"/>
            <a:ext cx="8708614" cy="365125"/>
          </a:xfrm>
        </p:spPr>
        <p:txBody>
          <a:bodyPr/>
          <a:lstStyle>
            <a:lvl1pPr>
              <a:defRPr>
                <a:solidFill>
                  <a:schemeClr val="bg2"/>
                </a:solidFill>
              </a:defRPr>
            </a:lvl1pPr>
          </a:lstStyle>
          <a:p>
            <a:endParaRPr lang="fr-FR" dirty="0"/>
          </a:p>
        </p:txBody>
      </p:sp>
      <p:sp>
        <p:nvSpPr>
          <p:cNvPr id="7" name="Espace réservé du numéro de diapositive 6">
            <a:extLst>
              <a:ext uri="{FF2B5EF4-FFF2-40B4-BE49-F238E27FC236}">
                <a16:creationId xmlns:a16="http://schemas.microsoft.com/office/drawing/2014/main" id="{6F348EFF-4F5A-5D4B-B01E-9162B62332CF}"/>
              </a:ext>
            </a:extLst>
          </p:cNvPr>
          <p:cNvSpPr>
            <a:spLocks noGrp="1"/>
          </p:cNvSpPr>
          <p:nvPr>
            <p:ph type="sldNum" sz="quarter" idx="12"/>
          </p:nvPr>
        </p:nvSpPr>
        <p:spPr/>
        <p:txBody>
          <a:bodyPr/>
          <a:lstStyle>
            <a:lvl1pPr>
              <a:defRPr/>
            </a:lvl1pPr>
          </a:lstStyle>
          <a:p>
            <a:fld id="{A005B38C-18ED-CF4A-B7D4-401105EBEA8B}" type="slidenum">
              <a:rPr lang="fr-FR" smtClean="0"/>
              <a:pPr/>
              <a:t>‹N°›</a:t>
            </a:fld>
            <a:endParaRPr lang="fr-FR" dirty="0"/>
          </a:p>
        </p:txBody>
      </p:sp>
      <p:pic>
        <p:nvPicPr>
          <p:cNvPr id="10" name="Image 9">
            <a:extLst>
              <a:ext uri="{FF2B5EF4-FFF2-40B4-BE49-F238E27FC236}">
                <a16:creationId xmlns:a16="http://schemas.microsoft.com/office/drawing/2014/main" id="{FABCD029-7111-0248-B023-D743FD273BAF}"/>
              </a:ext>
            </a:extLst>
          </p:cNvPr>
          <p:cNvPicPr>
            <a:picLocks noChangeAspect="1"/>
          </p:cNvPicPr>
          <p:nvPr userDrawn="1"/>
        </p:nvPicPr>
        <p:blipFill rotWithShape="1">
          <a:blip r:embed="rId3"/>
          <a:srcRect b="44783"/>
          <a:stretch/>
        </p:blipFill>
        <p:spPr>
          <a:xfrm>
            <a:off x="1730477" y="373626"/>
            <a:ext cx="1156964" cy="309955"/>
          </a:xfrm>
          <a:prstGeom prst="rect">
            <a:avLst/>
          </a:prstGeom>
        </p:spPr>
      </p:pic>
      <p:sp>
        <p:nvSpPr>
          <p:cNvPr id="12" name="Espace réservé du contenu 2">
            <a:extLst>
              <a:ext uri="{FF2B5EF4-FFF2-40B4-BE49-F238E27FC236}">
                <a16:creationId xmlns:a16="http://schemas.microsoft.com/office/drawing/2014/main" id="{CBA6F171-E4BF-4F40-9723-3DB23A0C176F}"/>
              </a:ext>
            </a:extLst>
          </p:cNvPr>
          <p:cNvSpPr>
            <a:spLocks noGrp="1"/>
          </p:cNvSpPr>
          <p:nvPr>
            <p:ph idx="13" hasCustomPrompt="1"/>
          </p:nvPr>
        </p:nvSpPr>
        <p:spPr>
          <a:xfrm>
            <a:off x="838200" y="1638812"/>
            <a:ext cx="10381343" cy="4351338"/>
          </a:xfrm>
        </p:spPr>
        <p:txBody>
          <a:bodyPr/>
          <a:lstStyle>
            <a:lvl1pPr marL="0" indent="0">
              <a:buFontTx/>
              <a:buNone/>
              <a:defRPr sz="2600" b="1" i="0" baseline="0">
                <a:solidFill>
                  <a:schemeClr val="tx1"/>
                </a:solidFill>
                <a:latin typeface="Marianne" panose="02000000000000000000" pitchFamily="2" charset="0"/>
              </a:defRPr>
            </a:lvl1pPr>
            <a:lvl2pPr marL="685800" indent="-228600">
              <a:buClr>
                <a:schemeClr val="bg2"/>
              </a:buClr>
              <a:buFontTx/>
              <a:buBlip>
                <a:blip r:embed="rId4"/>
              </a:buBlip>
              <a:defRPr baseline="0">
                <a:latin typeface="Marianne" panose="02000000000000000000" pitchFamily="2" charset="0"/>
              </a:defRPr>
            </a:lvl2pPr>
            <a:lvl3pPr marL="1143000" indent="-228600">
              <a:buClr>
                <a:schemeClr val="bg2"/>
              </a:buClr>
              <a:buSzPct val="85000"/>
              <a:buFontTx/>
              <a:buBlip>
                <a:blip r:embed="rId5"/>
              </a:buBlip>
              <a:defRPr baseline="0">
                <a:latin typeface="Marianne" panose="02000000000000000000" pitchFamily="2" charset="0"/>
              </a:defRPr>
            </a:lvl3pPr>
            <a:lvl4pPr marL="1600200" indent="-228600">
              <a:buClr>
                <a:schemeClr val="bg2"/>
              </a:buClr>
              <a:buSzPct val="65000"/>
              <a:buFontTx/>
              <a:buBlip>
                <a:blip r:embed="rId6"/>
              </a:buBlip>
              <a:defRPr baseline="0">
                <a:latin typeface="Marianne" panose="02000000000000000000" pitchFamily="2" charset="0"/>
              </a:defRPr>
            </a:lvl4pPr>
            <a:lvl5pPr marL="2005013" indent="-176213">
              <a:buClr>
                <a:srgbClr val="00B0F0"/>
              </a:buClr>
              <a:buSzPct val="50000"/>
              <a:tabLst/>
              <a:defRPr>
                <a:latin typeface="Helvetica" pitchFamily="2"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Tree>
    <p:extLst>
      <p:ext uri="{BB962C8B-B14F-4D97-AF65-F5344CB8AC3E}">
        <p14:creationId xmlns:p14="http://schemas.microsoft.com/office/powerpoint/2010/main" val="3353271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FB128-2845-CDAA-3816-49A41CF670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C4E5F3C-76A9-3C7F-C259-F866DC52DC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2048422-3394-C9AF-1D5E-9D467657F82D}"/>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ACB6AE25-BC25-29A3-D5FC-7686A07F9E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B9BFDB-E4B2-5FEE-33B8-8955DF322D7B}"/>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8A4F6D19-62FB-37A5-232D-AEA34D3CA546}"/>
              </a:ext>
            </a:extLst>
          </p:cNvPr>
          <p:cNvPicPr>
            <a:picLocks noChangeAspect="1"/>
          </p:cNvPicPr>
          <p:nvPr userDrawn="1"/>
        </p:nvPicPr>
        <p:blipFill>
          <a:blip r:embed="rId2"/>
          <a:stretch>
            <a:fillRect/>
          </a:stretch>
        </p:blipFill>
        <p:spPr>
          <a:xfrm>
            <a:off x="0" y="-69272"/>
            <a:ext cx="12192000" cy="6927272"/>
          </a:xfrm>
          <a:prstGeom prst="rect">
            <a:avLst/>
          </a:prstGeom>
        </p:spPr>
      </p:pic>
    </p:spTree>
    <p:extLst>
      <p:ext uri="{BB962C8B-B14F-4D97-AF65-F5344CB8AC3E}">
        <p14:creationId xmlns:p14="http://schemas.microsoft.com/office/powerpoint/2010/main" val="4235552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54DF4-7C04-7EFF-DBD8-E9B3DC38565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376C5D-EDD3-1A69-83D8-6AAC9BA68A5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52CA35-52B6-C60F-746C-A1FC888B0999}"/>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4200B855-7608-940E-0359-18E61C9A69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0E6CB7-F14B-2E57-C450-6B896CBB47E4}"/>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30393B84-0EDE-C5DD-A1F6-F7A99D1AC8D0}"/>
              </a:ext>
            </a:extLst>
          </p:cNvPr>
          <p:cNvPicPr>
            <a:picLocks noChangeAspect="1"/>
          </p:cNvPicPr>
          <p:nvPr userDrawn="1"/>
        </p:nvPicPr>
        <p:blipFill>
          <a:blip r:embed="rId2"/>
          <a:stretch>
            <a:fillRect/>
          </a:stretch>
        </p:blipFill>
        <p:spPr>
          <a:xfrm>
            <a:off x="0" y="0"/>
            <a:ext cx="12192000" cy="6874376"/>
          </a:xfrm>
          <a:prstGeom prst="rect">
            <a:avLst/>
          </a:prstGeom>
        </p:spPr>
      </p:pic>
    </p:spTree>
    <p:extLst>
      <p:ext uri="{BB962C8B-B14F-4D97-AF65-F5344CB8AC3E}">
        <p14:creationId xmlns:p14="http://schemas.microsoft.com/office/powerpoint/2010/main" val="5808834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9E62E-EB7C-9C52-841E-0E795031349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3DE9A3-D545-BE1E-C877-BF6A843AA3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5D2BB-0A6B-2797-D563-8D39C1DBD203}"/>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3A2BFF8D-E67A-CECB-7B21-F896B22C3A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9E0F72-1943-A512-654F-4365D091441F}"/>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C6715B52-D8B1-18A8-3E62-CBF9CF69B520}"/>
              </a:ext>
            </a:extLst>
          </p:cNvPr>
          <p:cNvPicPr>
            <a:picLocks noChangeAspect="1"/>
          </p:cNvPicPr>
          <p:nvPr userDrawn="1"/>
        </p:nvPicPr>
        <p:blipFill>
          <a:blip r:embed="rId2"/>
          <a:stretch>
            <a:fillRect/>
          </a:stretch>
        </p:blipFill>
        <p:spPr>
          <a:xfrm>
            <a:off x="-1" y="0"/>
            <a:ext cx="12202299" cy="6858000"/>
          </a:xfrm>
          <a:prstGeom prst="rect">
            <a:avLst/>
          </a:prstGeom>
        </p:spPr>
      </p:pic>
    </p:spTree>
    <p:extLst>
      <p:ext uri="{BB962C8B-B14F-4D97-AF65-F5344CB8AC3E}">
        <p14:creationId xmlns:p14="http://schemas.microsoft.com/office/powerpoint/2010/main" val="1979993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2EAABC-0A7A-4839-EE9F-73C69E4A2CA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DAABE9E-9398-2E13-5302-8CDDEFD88CD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B5146BF-9F76-5B8E-CE59-2662C30D9D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98EEE1-A277-ACD8-D231-AF46AF3EE937}"/>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40102FD5-92C0-FBCF-0287-F1C1F2EAB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1E11292-76B9-E862-5E11-142247BB84DD}"/>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8" name="Image 7">
            <a:extLst>
              <a:ext uri="{FF2B5EF4-FFF2-40B4-BE49-F238E27FC236}">
                <a16:creationId xmlns:a16="http://schemas.microsoft.com/office/drawing/2014/main" id="{88984C9F-3951-3AB2-5AE8-4F16806F5EA2}"/>
              </a:ext>
            </a:extLst>
          </p:cNvPr>
          <p:cNvPicPr>
            <a:picLocks noChangeAspect="1"/>
          </p:cNvPicPr>
          <p:nvPr userDrawn="1"/>
        </p:nvPicPr>
        <p:blipFill>
          <a:blip r:embed="rId2"/>
          <a:stretch>
            <a:fillRect/>
          </a:stretch>
        </p:blipFill>
        <p:spPr>
          <a:xfrm>
            <a:off x="0" y="0"/>
            <a:ext cx="12186851" cy="6858000"/>
          </a:xfrm>
          <a:prstGeom prst="rect">
            <a:avLst/>
          </a:prstGeom>
        </p:spPr>
      </p:pic>
    </p:spTree>
    <p:extLst>
      <p:ext uri="{BB962C8B-B14F-4D97-AF65-F5344CB8AC3E}">
        <p14:creationId xmlns:p14="http://schemas.microsoft.com/office/powerpoint/2010/main" val="107196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BE7FE-F5F5-E0A5-7331-4987106E70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28C25D-193E-4E4B-5472-91CD0B751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67D97A-ADDA-C81B-EBC5-141E0369C54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352B386-8F57-2A8D-86AC-614122B1B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EEA8D7-3FB0-51C6-85BB-DC6FEAA1BF2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914491-C840-BDCB-02CF-D169A6E8F24D}"/>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8" name="Espace réservé du pied de page 7">
            <a:extLst>
              <a:ext uri="{FF2B5EF4-FFF2-40B4-BE49-F238E27FC236}">
                <a16:creationId xmlns:a16="http://schemas.microsoft.com/office/drawing/2014/main" id="{B81401DF-BF67-1000-1803-0207D1FBAD6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2508175-C5F7-95DF-FD94-BDFE0B22B882}"/>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10" name="Image 9">
            <a:extLst>
              <a:ext uri="{FF2B5EF4-FFF2-40B4-BE49-F238E27FC236}">
                <a16:creationId xmlns:a16="http://schemas.microsoft.com/office/drawing/2014/main" id="{9279D389-7DF9-6C4F-D05B-4E8561ECFAD2}"/>
              </a:ext>
            </a:extLst>
          </p:cNvPr>
          <p:cNvPicPr>
            <a:picLocks noChangeAspect="1"/>
          </p:cNvPicPr>
          <p:nvPr userDrawn="1"/>
        </p:nvPicPr>
        <p:blipFill>
          <a:blip r:embed="rId2"/>
          <a:stretch>
            <a:fillRect/>
          </a:stretch>
        </p:blipFill>
        <p:spPr>
          <a:xfrm>
            <a:off x="0" y="0"/>
            <a:ext cx="12236521" cy="6858000"/>
          </a:xfrm>
          <a:prstGeom prst="rect">
            <a:avLst/>
          </a:prstGeom>
        </p:spPr>
      </p:pic>
    </p:spTree>
    <p:extLst>
      <p:ext uri="{BB962C8B-B14F-4D97-AF65-F5344CB8AC3E}">
        <p14:creationId xmlns:p14="http://schemas.microsoft.com/office/powerpoint/2010/main" val="7138657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5AC334-03E6-EFD0-CFA4-D93E4F412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D1E3F79-8F3F-1A07-4C99-4C27FBA94FAF}"/>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4" name="Espace réservé du pied de page 3">
            <a:extLst>
              <a:ext uri="{FF2B5EF4-FFF2-40B4-BE49-F238E27FC236}">
                <a16:creationId xmlns:a16="http://schemas.microsoft.com/office/drawing/2014/main" id="{2C5B47E9-1B3E-D327-E1F9-F26C6BE319B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1C030C5-06DA-F13B-6E66-7DF99025D50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465882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1BEE6E-8C31-1827-546F-367535FE7BB0}"/>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3" name="Espace réservé du pied de page 2">
            <a:extLst>
              <a:ext uri="{FF2B5EF4-FFF2-40B4-BE49-F238E27FC236}">
                <a16:creationId xmlns:a16="http://schemas.microsoft.com/office/drawing/2014/main" id="{C0172D77-B2EC-265D-9BE1-167FB067C5A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D07604A-1E41-7B5A-556C-34AF7F49F009}"/>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26292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54DF4-7C04-7EFF-DBD8-E9B3DC38565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376C5D-EDD3-1A69-83D8-6AAC9BA68A5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52CA35-52B6-C60F-746C-A1FC888B0999}"/>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4200B855-7608-940E-0359-18E61C9A69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0E6CB7-F14B-2E57-C450-6B896CBB47E4}"/>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30393B84-0EDE-C5DD-A1F6-F7A99D1AC8D0}"/>
              </a:ext>
            </a:extLst>
          </p:cNvPr>
          <p:cNvPicPr>
            <a:picLocks noChangeAspect="1"/>
          </p:cNvPicPr>
          <p:nvPr userDrawn="1"/>
        </p:nvPicPr>
        <p:blipFill>
          <a:blip r:embed="rId2"/>
          <a:stretch>
            <a:fillRect/>
          </a:stretch>
        </p:blipFill>
        <p:spPr>
          <a:xfrm>
            <a:off x="0" y="0"/>
            <a:ext cx="12192000" cy="6874376"/>
          </a:xfrm>
          <a:prstGeom prst="rect">
            <a:avLst/>
          </a:prstGeom>
        </p:spPr>
      </p:pic>
    </p:spTree>
    <p:extLst>
      <p:ext uri="{BB962C8B-B14F-4D97-AF65-F5344CB8AC3E}">
        <p14:creationId xmlns:p14="http://schemas.microsoft.com/office/powerpoint/2010/main" val="485878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F4C7B-D53B-8939-8FFF-198FF89A56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DCDA478-5C5D-EDDF-31AB-E491C70A5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E0D46E-CCA1-85A1-0438-FC643DADD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80CF79-4B2E-21BD-C3F8-904312C8DB18}"/>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3BCDB29D-78E0-EEA0-2892-4E41D1E4E3A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770AB73-5A77-3F59-1349-521FCDE320B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5939344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49A3BB-B187-6D85-1105-4181E5D84C4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34510B-4678-19D1-17F8-770B57356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2459B2B-9E1A-0C71-BFB5-3C2D61E7F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E0D7E8-A896-BE68-513E-C00FA9F11235}"/>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81BF3907-4F2A-7086-83D5-1EC5AD8BA1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CBF36E0-B302-2DFD-B37D-1C4363CAB48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97063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C6A1C-A12C-DB17-3A16-CF2CD55AD1B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C37300E-2AD6-4E4C-C56F-7DF4D6F8786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B3C9DC-A1C0-740C-1285-F6A537AD2B94}"/>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8868D0A6-157E-A528-3267-0C6B99A52F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4E50AC-0C13-ED16-7F13-852A58C6B1D1}"/>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532066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C871B18-BB13-F8F6-499F-B800B096A52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D2165-450B-0FDB-E8C4-D4CA0E8FB58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3FF58C-6ACE-0868-E80E-072E4DA64617}"/>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583A4CE9-F6DA-87E3-EBF8-94B0117CD1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153BD9-40C6-B532-A361-2A1933235C7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2508435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FB128-2845-CDAA-3816-49A41CF670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C4E5F3C-76A9-3C7F-C259-F866DC52DC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2048422-3394-C9AF-1D5E-9D467657F82D}"/>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ACB6AE25-BC25-29A3-D5FC-7686A07F9E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B9BFDB-E4B2-5FEE-33B8-8955DF322D7B}"/>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8A4F6D19-62FB-37A5-232D-AEA34D3CA546}"/>
              </a:ext>
            </a:extLst>
          </p:cNvPr>
          <p:cNvPicPr>
            <a:picLocks noChangeAspect="1"/>
          </p:cNvPicPr>
          <p:nvPr userDrawn="1"/>
        </p:nvPicPr>
        <p:blipFill>
          <a:blip r:embed="rId2"/>
          <a:stretch>
            <a:fillRect/>
          </a:stretch>
        </p:blipFill>
        <p:spPr>
          <a:xfrm>
            <a:off x="0" y="-69272"/>
            <a:ext cx="12192000" cy="6927272"/>
          </a:xfrm>
          <a:prstGeom prst="rect">
            <a:avLst/>
          </a:prstGeom>
        </p:spPr>
      </p:pic>
    </p:spTree>
    <p:extLst>
      <p:ext uri="{BB962C8B-B14F-4D97-AF65-F5344CB8AC3E}">
        <p14:creationId xmlns:p14="http://schemas.microsoft.com/office/powerpoint/2010/main" val="33588147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54DF4-7C04-7EFF-DBD8-E9B3DC38565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376C5D-EDD3-1A69-83D8-6AAC9BA68A5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52CA35-52B6-C60F-746C-A1FC888B0999}"/>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4200B855-7608-940E-0359-18E61C9A69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0E6CB7-F14B-2E57-C450-6B896CBB47E4}"/>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30393B84-0EDE-C5DD-A1F6-F7A99D1AC8D0}"/>
              </a:ext>
            </a:extLst>
          </p:cNvPr>
          <p:cNvPicPr>
            <a:picLocks noChangeAspect="1"/>
          </p:cNvPicPr>
          <p:nvPr userDrawn="1"/>
        </p:nvPicPr>
        <p:blipFill>
          <a:blip r:embed="rId2"/>
          <a:stretch>
            <a:fillRect/>
          </a:stretch>
        </p:blipFill>
        <p:spPr>
          <a:xfrm>
            <a:off x="0" y="0"/>
            <a:ext cx="12192000" cy="6874376"/>
          </a:xfrm>
          <a:prstGeom prst="rect">
            <a:avLst/>
          </a:prstGeom>
        </p:spPr>
      </p:pic>
    </p:spTree>
    <p:extLst>
      <p:ext uri="{BB962C8B-B14F-4D97-AF65-F5344CB8AC3E}">
        <p14:creationId xmlns:p14="http://schemas.microsoft.com/office/powerpoint/2010/main" val="5779236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9E62E-EB7C-9C52-841E-0E795031349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3DE9A3-D545-BE1E-C877-BF6A843AA3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5D2BB-0A6B-2797-D563-8D39C1DBD203}"/>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3A2BFF8D-E67A-CECB-7B21-F896B22C3A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9E0F72-1943-A512-654F-4365D091441F}"/>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C6715B52-D8B1-18A8-3E62-CBF9CF69B520}"/>
              </a:ext>
            </a:extLst>
          </p:cNvPr>
          <p:cNvPicPr>
            <a:picLocks noChangeAspect="1"/>
          </p:cNvPicPr>
          <p:nvPr userDrawn="1"/>
        </p:nvPicPr>
        <p:blipFill>
          <a:blip r:embed="rId2"/>
          <a:stretch>
            <a:fillRect/>
          </a:stretch>
        </p:blipFill>
        <p:spPr>
          <a:xfrm>
            <a:off x="-1" y="0"/>
            <a:ext cx="12202299" cy="6858000"/>
          </a:xfrm>
          <a:prstGeom prst="rect">
            <a:avLst/>
          </a:prstGeom>
        </p:spPr>
      </p:pic>
    </p:spTree>
    <p:extLst>
      <p:ext uri="{BB962C8B-B14F-4D97-AF65-F5344CB8AC3E}">
        <p14:creationId xmlns:p14="http://schemas.microsoft.com/office/powerpoint/2010/main" val="27189441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2EAABC-0A7A-4839-EE9F-73C69E4A2CA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DAABE9E-9398-2E13-5302-8CDDEFD88CD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B5146BF-9F76-5B8E-CE59-2662C30D9D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98EEE1-A277-ACD8-D231-AF46AF3EE937}"/>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40102FD5-92C0-FBCF-0287-F1C1F2EAB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1E11292-76B9-E862-5E11-142247BB84DD}"/>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8" name="Image 7">
            <a:extLst>
              <a:ext uri="{FF2B5EF4-FFF2-40B4-BE49-F238E27FC236}">
                <a16:creationId xmlns:a16="http://schemas.microsoft.com/office/drawing/2014/main" id="{88984C9F-3951-3AB2-5AE8-4F16806F5EA2}"/>
              </a:ext>
            </a:extLst>
          </p:cNvPr>
          <p:cNvPicPr>
            <a:picLocks noChangeAspect="1"/>
          </p:cNvPicPr>
          <p:nvPr userDrawn="1"/>
        </p:nvPicPr>
        <p:blipFill>
          <a:blip r:embed="rId2"/>
          <a:stretch>
            <a:fillRect/>
          </a:stretch>
        </p:blipFill>
        <p:spPr>
          <a:xfrm>
            <a:off x="0" y="0"/>
            <a:ext cx="12186851" cy="6858000"/>
          </a:xfrm>
          <a:prstGeom prst="rect">
            <a:avLst/>
          </a:prstGeom>
        </p:spPr>
      </p:pic>
    </p:spTree>
    <p:extLst>
      <p:ext uri="{BB962C8B-B14F-4D97-AF65-F5344CB8AC3E}">
        <p14:creationId xmlns:p14="http://schemas.microsoft.com/office/powerpoint/2010/main" val="41076654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BE7FE-F5F5-E0A5-7331-4987106E70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28C25D-193E-4E4B-5472-91CD0B751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67D97A-ADDA-C81B-EBC5-141E0369C54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352B386-8F57-2A8D-86AC-614122B1B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EEA8D7-3FB0-51C6-85BB-DC6FEAA1BF2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914491-C840-BDCB-02CF-D169A6E8F24D}"/>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8" name="Espace réservé du pied de page 7">
            <a:extLst>
              <a:ext uri="{FF2B5EF4-FFF2-40B4-BE49-F238E27FC236}">
                <a16:creationId xmlns:a16="http://schemas.microsoft.com/office/drawing/2014/main" id="{B81401DF-BF67-1000-1803-0207D1FBAD6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2508175-C5F7-95DF-FD94-BDFE0B22B882}"/>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10" name="Image 9">
            <a:extLst>
              <a:ext uri="{FF2B5EF4-FFF2-40B4-BE49-F238E27FC236}">
                <a16:creationId xmlns:a16="http://schemas.microsoft.com/office/drawing/2014/main" id="{9279D389-7DF9-6C4F-D05B-4E8561ECFAD2}"/>
              </a:ext>
            </a:extLst>
          </p:cNvPr>
          <p:cNvPicPr>
            <a:picLocks noChangeAspect="1"/>
          </p:cNvPicPr>
          <p:nvPr userDrawn="1"/>
        </p:nvPicPr>
        <p:blipFill>
          <a:blip r:embed="rId2"/>
          <a:stretch>
            <a:fillRect/>
          </a:stretch>
        </p:blipFill>
        <p:spPr>
          <a:xfrm>
            <a:off x="0" y="0"/>
            <a:ext cx="12236521" cy="6858000"/>
          </a:xfrm>
          <a:prstGeom prst="rect">
            <a:avLst/>
          </a:prstGeom>
        </p:spPr>
      </p:pic>
    </p:spTree>
    <p:extLst>
      <p:ext uri="{BB962C8B-B14F-4D97-AF65-F5344CB8AC3E}">
        <p14:creationId xmlns:p14="http://schemas.microsoft.com/office/powerpoint/2010/main" val="14293265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5AC334-03E6-EFD0-CFA4-D93E4F412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D1E3F79-8F3F-1A07-4C99-4C27FBA94FAF}"/>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4" name="Espace réservé du pied de page 3">
            <a:extLst>
              <a:ext uri="{FF2B5EF4-FFF2-40B4-BE49-F238E27FC236}">
                <a16:creationId xmlns:a16="http://schemas.microsoft.com/office/drawing/2014/main" id="{2C5B47E9-1B3E-D327-E1F9-F26C6BE319B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1C030C5-06DA-F13B-6E66-7DF99025D50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435853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9E62E-EB7C-9C52-841E-0E795031349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3DE9A3-D545-BE1E-C877-BF6A843AA3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5D2BB-0A6B-2797-D563-8D39C1DBD203}"/>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3A2BFF8D-E67A-CECB-7B21-F896B22C3A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9E0F72-1943-A512-654F-4365D091441F}"/>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C6715B52-D8B1-18A8-3E62-CBF9CF69B520}"/>
              </a:ext>
            </a:extLst>
          </p:cNvPr>
          <p:cNvPicPr>
            <a:picLocks noChangeAspect="1"/>
          </p:cNvPicPr>
          <p:nvPr userDrawn="1"/>
        </p:nvPicPr>
        <p:blipFill>
          <a:blip r:embed="rId2"/>
          <a:stretch>
            <a:fillRect/>
          </a:stretch>
        </p:blipFill>
        <p:spPr>
          <a:xfrm>
            <a:off x="-1" y="0"/>
            <a:ext cx="12202299" cy="6858000"/>
          </a:xfrm>
          <a:prstGeom prst="rect">
            <a:avLst/>
          </a:prstGeom>
        </p:spPr>
      </p:pic>
    </p:spTree>
    <p:extLst>
      <p:ext uri="{BB962C8B-B14F-4D97-AF65-F5344CB8AC3E}">
        <p14:creationId xmlns:p14="http://schemas.microsoft.com/office/powerpoint/2010/main" val="9737459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1BEE6E-8C31-1827-546F-367535FE7BB0}"/>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3" name="Espace réservé du pied de page 2">
            <a:extLst>
              <a:ext uri="{FF2B5EF4-FFF2-40B4-BE49-F238E27FC236}">
                <a16:creationId xmlns:a16="http://schemas.microsoft.com/office/drawing/2014/main" id="{C0172D77-B2EC-265D-9BE1-167FB067C5A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D07604A-1E41-7B5A-556C-34AF7F49F009}"/>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8590347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F4C7B-D53B-8939-8FFF-198FF89A56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DCDA478-5C5D-EDDF-31AB-E491C70A5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E0D46E-CCA1-85A1-0438-FC643DADD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80CF79-4B2E-21BD-C3F8-904312C8DB18}"/>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3BCDB29D-78E0-EEA0-2892-4E41D1E4E3A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770AB73-5A77-3F59-1349-521FCDE320B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3688901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49A3BB-B187-6D85-1105-4181E5D84C4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34510B-4678-19D1-17F8-770B57356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2459B2B-9E1A-0C71-BFB5-3C2D61E7F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E0D7E8-A896-BE68-513E-C00FA9F11235}"/>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81BF3907-4F2A-7086-83D5-1EC5AD8BA1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CBF36E0-B302-2DFD-B37D-1C4363CAB48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3578521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C6A1C-A12C-DB17-3A16-CF2CD55AD1B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C37300E-2AD6-4E4C-C56F-7DF4D6F8786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B3C9DC-A1C0-740C-1285-F6A537AD2B94}"/>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8868D0A6-157E-A528-3267-0C6B99A52F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4E50AC-0C13-ED16-7F13-852A58C6B1D1}"/>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9720582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C871B18-BB13-F8F6-499F-B800B096A52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D2165-450B-0FDB-E8C4-D4CA0E8FB58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3FF58C-6ACE-0868-E80E-072E4DA64617}"/>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583A4CE9-F6DA-87E3-EBF8-94B0117CD1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153BD9-40C6-B532-A361-2A1933235C7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569821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2EAABC-0A7A-4839-EE9F-73C69E4A2CA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DAABE9E-9398-2E13-5302-8CDDEFD88CD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B5146BF-9F76-5B8E-CE59-2662C30D9D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98EEE1-A277-ACD8-D231-AF46AF3EE937}"/>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40102FD5-92C0-FBCF-0287-F1C1F2EAB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1E11292-76B9-E862-5E11-142247BB84DD}"/>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8" name="Image 7">
            <a:extLst>
              <a:ext uri="{FF2B5EF4-FFF2-40B4-BE49-F238E27FC236}">
                <a16:creationId xmlns:a16="http://schemas.microsoft.com/office/drawing/2014/main" id="{88984C9F-3951-3AB2-5AE8-4F16806F5EA2}"/>
              </a:ext>
            </a:extLst>
          </p:cNvPr>
          <p:cNvPicPr>
            <a:picLocks noChangeAspect="1"/>
          </p:cNvPicPr>
          <p:nvPr userDrawn="1"/>
        </p:nvPicPr>
        <p:blipFill>
          <a:blip r:embed="rId2"/>
          <a:stretch>
            <a:fillRect/>
          </a:stretch>
        </p:blipFill>
        <p:spPr>
          <a:xfrm>
            <a:off x="0" y="0"/>
            <a:ext cx="12186851" cy="6858000"/>
          </a:xfrm>
          <a:prstGeom prst="rect">
            <a:avLst/>
          </a:prstGeom>
        </p:spPr>
      </p:pic>
    </p:spTree>
    <p:extLst>
      <p:ext uri="{BB962C8B-B14F-4D97-AF65-F5344CB8AC3E}">
        <p14:creationId xmlns:p14="http://schemas.microsoft.com/office/powerpoint/2010/main" val="864906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BE7FE-F5F5-E0A5-7331-4987106E70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28C25D-193E-4E4B-5472-91CD0B751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67D97A-ADDA-C81B-EBC5-141E0369C54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352B386-8F57-2A8D-86AC-614122B1B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EEA8D7-3FB0-51C6-85BB-DC6FEAA1BF2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914491-C840-BDCB-02CF-D169A6E8F24D}"/>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8" name="Espace réservé du pied de page 7">
            <a:extLst>
              <a:ext uri="{FF2B5EF4-FFF2-40B4-BE49-F238E27FC236}">
                <a16:creationId xmlns:a16="http://schemas.microsoft.com/office/drawing/2014/main" id="{B81401DF-BF67-1000-1803-0207D1FBAD6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2508175-C5F7-95DF-FD94-BDFE0B22B882}"/>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10" name="Image 9">
            <a:extLst>
              <a:ext uri="{FF2B5EF4-FFF2-40B4-BE49-F238E27FC236}">
                <a16:creationId xmlns:a16="http://schemas.microsoft.com/office/drawing/2014/main" id="{9279D389-7DF9-6C4F-D05B-4E8561ECFAD2}"/>
              </a:ext>
            </a:extLst>
          </p:cNvPr>
          <p:cNvPicPr>
            <a:picLocks noChangeAspect="1"/>
          </p:cNvPicPr>
          <p:nvPr userDrawn="1"/>
        </p:nvPicPr>
        <p:blipFill>
          <a:blip r:embed="rId2"/>
          <a:stretch>
            <a:fillRect/>
          </a:stretch>
        </p:blipFill>
        <p:spPr>
          <a:xfrm>
            <a:off x="0" y="0"/>
            <a:ext cx="12236521" cy="6858000"/>
          </a:xfrm>
          <a:prstGeom prst="rect">
            <a:avLst/>
          </a:prstGeom>
        </p:spPr>
      </p:pic>
    </p:spTree>
    <p:extLst>
      <p:ext uri="{BB962C8B-B14F-4D97-AF65-F5344CB8AC3E}">
        <p14:creationId xmlns:p14="http://schemas.microsoft.com/office/powerpoint/2010/main" val="3058676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5AC334-03E6-EFD0-CFA4-D93E4F412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D1E3F79-8F3F-1A07-4C99-4C27FBA94FAF}"/>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4" name="Espace réservé du pied de page 3">
            <a:extLst>
              <a:ext uri="{FF2B5EF4-FFF2-40B4-BE49-F238E27FC236}">
                <a16:creationId xmlns:a16="http://schemas.microsoft.com/office/drawing/2014/main" id="{2C5B47E9-1B3E-D327-E1F9-F26C6BE319B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1C030C5-06DA-F13B-6E66-7DF99025D50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756535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1BEE6E-8C31-1827-546F-367535FE7BB0}"/>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3" name="Espace réservé du pied de page 2">
            <a:extLst>
              <a:ext uri="{FF2B5EF4-FFF2-40B4-BE49-F238E27FC236}">
                <a16:creationId xmlns:a16="http://schemas.microsoft.com/office/drawing/2014/main" id="{C0172D77-B2EC-265D-9BE1-167FB067C5A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D07604A-1E41-7B5A-556C-34AF7F49F009}"/>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5740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F4C7B-D53B-8939-8FFF-198FF89A56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DCDA478-5C5D-EDDF-31AB-E491C70A5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E0D46E-CCA1-85A1-0438-FC643DADD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80CF79-4B2E-21BD-C3F8-904312C8DB18}"/>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3BCDB29D-78E0-EEA0-2892-4E41D1E4E3A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770AB73-5A77-3F59-1349-521FCDE320B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277523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49A3BB-B187-6D85-1105-4181E5D84C4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34510B-4678-19D1-17F8-770B57356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2459B2B-9E1A-0C71-BFB5-3C2D61E7F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E0D7E8-A896-BE68-513E-C00FA9F11235}"/>
              </a:ext>
            </a:extLst>
          </p:cNvPr>
          <p:cNvSpPr>
            <a:spLocks noGrp="1"/>
          </p:cNvSpPr>
          <p:nvPr>
            <p:ph type="dt" sz="half" idx="10"/>
          </p:nvPr>
        </p:nvSpPr>
        <p:spPr/>
        <p:txBody>
          <a:bodyPr/>
          <a:lstStyle/>
          <a:p>
            <a:fld id="{BD89A83A-734E-4545-9D53-B5816BB928E8}" type="datetimeFigureOut">
              <a:rPr lang="fr-FR" smtClean="0"/>
              <a:t>09/01/2025</a:t>
            </a:fld>
            <a:endParaRPr lang="fr-FR"/>
          </a:p>
        </p:txBody>
      </p:sp>
      <p:sp>
        <p:nvSpPr>
          <p:cNvPr id="6" name="Espace réservé du pied de page 5">
            <a:extLst>
              <a:ext uri="{FF2B5EF4-FFF2-40B4-BE49-F238E27FC236}">
                <a16:creationId xmlns:a16="http://schemas.microsoft.com/office/drawing/2014/main" id="{81BF3907-4F2A-7086-83D5-1EC5AD8BA1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CBF36E0-B302-2DFD-B37D-1C4363CAB48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920452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01B7747-18DD-C196-BD31-22DF2A840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F379A07-8B2A-FA95-6A73-7F459FE7DB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BECA10-6740-FC0C-4662-6ED19ABD6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A08E8A64-90F9-9D62-A855-B875E2575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EC6DCA-8673-178A-5C84-D5156889F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FE883-9D69-7D4F-B18D-EDF86672A47E}" type="slidenum">
              <a:rPr lang="fr-FR" smtClean="0"/>
              <a:t>‹N°›</a:t>
            </a:fld>
            <a:endParaRPr lang="fr-FR"/>
          </a:p>
        </p:txBody>
      </p:sp>
    </p:spTree>
    <p:extLst>
      <p:ext uri="{BB962C8B-B14F-4D97-AF65-F5344CB8AC3E}">
        <p14:creationId xmlns:p14="http://schemas.microsoft.com/office/powerpoint/2010/main" val="2017915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9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01B7747-18DD-C196-BD31-22DF2A840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F379A07-8B2A-FA95-6A73-7F459FE7DB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BECA10-6740-FC0C-4662-6ED19ABD6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A08E8A64-90F9-9D62-A855-B875E2575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EC6DCA-8673-178A-5C84-D5156889F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FE883-9D69-7D4F-B18D-EDF86672A47E}" type="slidenum">
              <a:rPr lang="fr-FR" smtClean="0"/>
              <a:t>‹N°›</a:t>
            </a:fld>
            <a:endParaRPr lang="fr-FR"/>
          </a:p>
        </p:txBody>
      </p:sp>
    </p:spTree>
    <p:extLst>
      <p:ext uri="{BB962C8B-B14F-4D97-AF65-F5344CB8AC3E}">
        <p14:creationId xmlns:p14="http://schemas.microsoft.com/office/powerpoint/2010/main" val="23179773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01B7747-18DD-C196-BD31-22DF2A840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F379A07-8B2A-FA95-6A73-7F459FE7DB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BECA10-6740-FC0C-4662-6ED19ABD6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9A83A-734E-4545-9D53-B5816BB928E8}" type="datetimeFigureOut">
              <a:rPr lang="fr-FR" smtClean="0"/>
              <a:t>09/01/2025</a:t>
            </a:fld>
            <a:endParaRPr lang="fr-FR"/>
          </a:p>
        </p:txBody>
      </p:sp>
      <p:sp>
        <p:nvSpPr>
          <p:cNvPr id="5" name="Espace réservé du pied de page 4">
            <a:extLst>
              <a:ext uri="{FF2B5EF4-FFF2-40B4-BE49-F238E27FC236}">
                <a16:creationId xmlns:a16="http://schemas.microsoft.com/office/drawing/2014/main" id="{A08E8A64-90F9-9D62-A855-B875E2575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EC6DCA-8673-178A-5C84-D5156889F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FE883-9D69-7D4F-B18D-EDF86672A47E}" type="slidenum">
              <a:rPr lang="fr-FR" smtClean="0"/>
              <a:t>‹N°›</a:t>
            </a:fld>
            <a:endParaRPr lang="fr-FR"/>
          </a:p>
        </p:txBody>
      </p:sp>
    </p:spTree>
    <p:extLst>
      <p:ext uri="{BB962C8B-B14F-4D97-AF65-F5344CB8AC3E}">
        <p14:creationId xmlns:p14="http://schemas.microsoft.com/office/powerpoint/2010/main" val="1405607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9.png"/><Relationship Id="rId7" Type="http://schemas.openxmlformats.org/officeDocument/2006/relationships/diagramColors" Target="../diagrams/colors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5.png"/><Relationship Id="rId7" Type="http://schemas.openxmlformats.org/officeDocument/2006/relationships/diagramColors" Target="../diagrams/colors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3;p13">
            <a:extLst>
              <a:ext uri="{FF2B5EF4-FFF2-40B4-BE49-F238E27FC236}">
                <a16:creationId xmlns:a16="http://schemas.microsoft.com/office/drawing/2014/main" id="{41925D95-57FD-8767-5DED-F32E1A6B5D2B}"/>
              </a:ext>
            </a:extLst>
          </p:cNvPr>
          <p:cNvSpPr txBox="1"/>
          <p:nvPr/>
        </p:nvSpPr>
        <p:spPr>
          <a:xfrm>
            <a:off x="3350358" y="1546622"/>
            <a:ext cx="6453048" cy="78937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3600" b="1" dirty="0">
                <a:solidFill>
                  <a:srgbClr val="67B0CE"/>
                </a:solidFill>
                <a:latin typeface="Marianne" panose="02000000000000000000" pitchFamily="2" charset="0"/>
                <a:ea typeface="League Gothic"/>
                <a:cs typeface="League Gothic"/>
                <a:sym typeface="League Gothic"/>
              </a:rPr>
              <a:t>LA PRÉVENTION DE LA DÉSINSERTION ET DE L’USURE PROFESSIONNELLE</a:t>
            </a:r>
            <a:endParaRPr sz="3600" b="1" dirty="0">
              <a:solidFill>
                <a:srgbClr val="67B0CE"/>
              </a:solidFill>
              <a:latin typeface="Marianne" panose="02000000000000000000" pitchFamily="2" charset="0"/>
              <a:ea typeface="League Gothic"/>
              <a:cs typeface="League Gothic"/>
              <a:sym typeface="League Gothic"/>
            </a:endParaRPr>
          </a:p>
        </p:txBody>
      </p:sp>
      <p:cxnSp>
        <p:nvCxnSpPr>
          <p:cNvPr id="7" name="Google Shape;57;p13">
            <a:extLst>
              <a:ext uri="{FF2B5EF4-FFF2-40B4-BE49-F238E27FC236}">
                <a16:creationId xmlns:a16="http://schemas.microsoft.com/office/drawing/2014/main" id="{31C42ADB-9190-67A4-D3EE-9ADD3739CAEA}"/>
              </a:ext>
            </a:extLst>
          </p:cNvPr>
          <p:cNvCxnSpPr/>
          <p:nvPr/>
        </p:nvCxnSpPr>
        <p:spPr>
          <a:xfrm rot="10800000">
            <a:off x="4320695" y="4009942"/>
            <a:ext cx="4980000" cy="0"/>
          </a:xfrm>
          <a:prstGeom prst="straightConnector1">
            <a:avLst/>
          </a:prstGeom>
          <a:noFill/>
          <a:ln w="9525" cap="flat" cmpd="sng">
            <a:solidFill>
              <a:srgbClr val="6E67C4"/>
            </a:solidFill>
            <a:prstDash val="solid"/>
            <a:round/>
            <a:headEnd type="none" w="med" len="med"/>
            <a:tailEnd type="none" w="med" len="med"/>
          </a:ln>
        </p:spPr>
      </p:cxnSp>
      <p:cxnSp>
        <p:nvCxnSpPr>
          <p:cNvPr id="8" name="Google Shape;58;p13">
            <a:extLst>
              <a:ext uri="{FF2B5EF4-FFF2-40B4-BE49-F238E27FC236}">
                <a16:creationId xmlns:a16="http://schemas.microsoft.com/office/drawing/2014/main" id="{0A14DF86-71DC-4952-058C-5511DEBF8F7E}"/>
              </a:ext>
            </a:extLst>
          </p:cNvPr>
          <p:cNvCxnSpPr/>
          <p:nvPr/>
        </p:nvCxnSpPr>
        <p:spPr>
          <a:xfrm rot="10800000">
            <a:off x="4320695" y="4371192"/>
            <a:ext cx="4980000" cy="0"/>
          </a:xfrm>
          <a:prstGeom prst="straightConnector1">
            <a:avLst/>
          </a:prstGeom>
          <a:noFill/>
          <a:ln w="9525" cap="flat" cmpd="sng">
            <a:solidFill>
              <a:srgbClr val="6E67C4"/>
            </a:solidFill>
            <a:prstDash val="solid"/>
            <a:round/>
            <a:headEnd type="none" w="med" len="med"/>
            <a:tailEnd type="none" w="med" len="med"/>
          </a:ln>
        </p:spPr>
      </p:cxnSp>
      <p:sp>
        <p:nvSpPr>
          <p:cNvPr id="9" name="Google Shape;59;p13">
            <a:extLst>
              <a:ext uri="{FF2B5EF4-FFF2-40B4-BE49-F238E27FC236}">
                <a16:creationId xmlns:a16="http://schemas.microsoft.com/office/drawing/2014/main" id="{6E4A26E7-73BE-B86F-9E79-E31597AFA7F6}"/>
              </a:ext>
            </a:extLst>
          </p:cNvPr>
          <p:cNvSpPr txBox="1"/>
          <p:nvPr/>
        </p:nvSpPr>
        <p:spPr>
          <a:xfrm>
            <a:off x="4647555" y="3955921"/>
            <a:ext cx="4073100" cy="57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dirty="0">
                <a:solidFill>
                  <a:srgbClr val="6E67C4"/>
                </a:solidFill>
                <a:latin typeface="Marianne" panose="02000000000000000000" pitchFamily="2" charset="0"/>
                <a:ea typeface="Work Sans"/>
                <a:cs typeface="Work Sans"/>
                <a:sym typeface="Work Sans"/>
              </a:rPr>
              <a:t>DATE - LIEU</a:t>
            </a:r>
            <a:endParaRPr sz="2800" dirty="0">
              <a:solidFill>
                <a:srgbClr val="6E67C4"/>
              </a:solidFill>
              <a:latin typeface="Marianne" panose="02000000000000000000" pitchFamily="2" charset="0"/>
              <a:ea typeface="Work Sans"/>
              <a:cs typeface="Work Sans"/>
              <a:sym typeface="Work Sans"/>
            </a:endParaRPr>
          </a:p>
        </p:txBody>
      </p:sp>
      <p:sp>
        <p:nvSpPr>
          <p:cNvPr id="10" name="ZoneTexte 9">
            <a:extLst>
              <a:ext uri="{FF2B5EF4-FFF2-40B4-BE49-F238E27FC236}">
                <a16:creationId xmlns:a16="http://schemas.microsoft.com/office/drawing/2014/main" id="{E444A6FC-71C5-35C3-C0AE-2CEE01BEB0FE}"/>
              </a:ext>
            </a:extLst>
          </p:cNvPr>
          <p:cNvSpPr txBox="1"/>
          <p:nvPr/>
        </p:nvSpPr>
        <p:spPr>
          <a:xfrm>
            <a:off x="1101027" y="660648"/>
            <a:ext cx="1772239" cy="1369606"/>
          </a:xfrm>
          <a:prstGeom prst="rect">
            <a:avLst/>
          </a:prstGeom>
          <a:solidFill>
            <a:srgbClr val="7030A0"/>
          </a:solidFill>
          <a:ln>
            <a:solidFill>
              <a:schemeClr val="accent1"/>
            </a:solidFill>
          </a:ln>
        </p:spPr>
        <p:txBody>
          <a:bodyPr wrap="square" rtlCol="0">
            <a:spAutoFit/>
          </a:bodyPr>
          <a:lstStyle/>
          <a:p>
            <a:pPr algn="ctr"/>
            <a:endParaRPr lang="fr-FR" dirty="0">
              <a:solidFill>
                <a:schemeClr val="bg1"/>
              </a:solidFill>
              <a:latin typeface="Marianne" panose="02000000000000000000" pitchFamily="2" charset="0"/>
            </a:endParaRPr>
          </a:p>
          <a:p>
            <a:pPr algn="ctr"/>
            <a:endParaRPr lang="fr-FR" dirty="0">
              <a:solidFill>
                <a:schemeClr val="bg1"/>
              </a:solidFill>
              <a:latin typeface="Marianne" panose="02000000000000000000" pitchFamily="2" charset="0"/>
            </a:endParaRPr>
          </a:p>
          <a:p>
            <a:pPr algn="ctr"/>
            <a:r>
              <a:rPr lang="fr-FR" sz="1100" dirty="0">
                <a:solidFill>
                  <a:schemeClr val="bg1"/>
                </a:solidFill>
                <a:latin typeface="Marianne" panose="02000000000000000000" pitchFamily="2" charset="0"/>
              </a:rPr>
              <a:t>Logo  animateur(s)</a:t>
            </a:r>
          </a:p>
          <a:p>
            <a:pPr algn="ctr"/>
            <a:endParaRPr lang="fr-FR" dirty="0">
              <a:solidFill>
                <a:schemeClr val="bg1"/>
              </a:solidFill>
              <a:latin typeface="Marianne" panose="02000000000000000000" pitchFamily="2" charset="0"/>
            </a:endParaRPr>
          </a:p>
          <a:p>
            <a:pPr algn="ctr"/>
            <a:endParaRPr lang="fr-FR" dirty="0">
              <a:solidFill>
                <a:schemeClr val="bg1"/>
              </a:solidFill>
              <a:latin typeface="Marianne" panose="02000000000000000000" pitchFamily="2" charset="0"/>
            </a:endParaRPr>
          </a:p>
        </p:txBody>
      </p:sp>
      <p:pic>
        <p:nvPicPr>
          <p:cNvPr id="3" name="Image 2">
            <a:extLst>
              <a:ext uri="{FF2B5EF4-FFF2-40B4-BE49-F238E27FC236}">
                <a16:creationId xmlns:a16="http://schemas.microsoft.com/office/drawing/2014/main" id="{12A27672-6B77-E6D0-D75B-5D8D5FA593E9}"/>
              </a:ext>
            </a:extLst>
          </p:cNvPr>
          <p:cNvPicPr>
            <a:picLocks noChangeAspect="1"/>
          </p:cNvPicPr>
          <p:nvPr/>
        </p:nvPicPr>
        <p:blipFill>
          <a:blip r:embed="rId3"/>
          <a:stretch>
            <a:fillRect/>
          </a:stretch>
        </p:blipFill>
        <p:spPr>
          <a:xfrm>
            <a:off x="9507318" y="0"/>
            <a:ext cx="2349500" cy="1803400"/>
          </a:xfrm>
          <a:prstGeom prst="rect">
            <a:avLst/>
          </a:prstGeom>
        </p:spPr>
      </p:pic>
      <p:pic>
        <p:nvPicPr>
          <p:cNvPr id="5" name="Image 4">
            <a:extLst>
              <a:ext uri="{FF2B5EF4-FFF2-40B4-BE49-F238E27FC236}">
                <a16:creationId xmlns:a16="http://schemas.microsoft.com/office/drawing/2014/main" id="{CF467A37-209E-2551-8DFB-8DF1E0D6E226}"/>
              </a:ext>
            </a:extLst>
          </p:cNvPr>
          <p:cNvPicPr>
            <a:picLocks noChangeAspect="1"/>
          </p:cNvPicPr>
          <p:nvPr/>
        </p:nvPicPr>
        <p:blipFill>
          <a:blip r:embed="rId4"/>
          <a:stretch>
            <a:fillRect/>
          </a:stretch>
        </p:blipFill>
        <p:spPr>
          <a:xfrm>
            <a:off x="823058" y="5238990"/>
            <a:ext cx="2527300" cy="1270000"/>
          </a:xfrm>
          <a:prstGeom prst="rect">
            <a:avLst/>
          </a:prstGeom>
        </p:spPr>
      </p:pic>
    </p:spTree>
    <p:extLst>
      <p:ext uri="{BB962C8B-B14F-4D97-AF65-F5344CB8AC3E}">
        <p14:creationId xmlns:p14="http://schemas.microsoft.com/office/powerpoint/2010/main" val="80490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Les dispositifs mobilisables</a:t>
            </a:r>
            <a:endParaRPr lang="fr-FR" sz="2800" dirty="0">
              <a:solidFill>
                <a:schemeClr val="bg1"/>
              </a:solidFill>
            </a:endParaRPr>
          </a:p>
        </p:txBody>
      </p:sp>
      <p:pic>
        <p:nvPicPr>
          <p:cNvPr id="3" name="Image 2">
            <a:extLst>
              <a:ext uri="{FF2B5EF4-FFF2-40B4-BE49-F238E27FC236}">
                <a16:creationId xmlns:a16="http://schemas.microsoft.com/office/drawing/2014/main" id="{C25CE90D-76C9-23CB-7B4C-D7C6C2DDCA0D}"/>
              </a:ext>
            </a:extLst>
          </p:cNvPr>
          <p:cNvPicPr>
            <a:picLocks noChangeAspect="1"/>
          </p:cNvPicPr>
          <p:nvPr/>
        </p:nvPicPr>
        <p:blipFill>
          <a:blip r:embed="rId3"/>
          <a:stretch>
            <a:fillRect/>
          </a:stretch>
        </p:blipFill>
        <p:spPr>
          <a:xfrm>
            <a:off x="5543550" y="1562237"/>
            <a:ext cx="4732020" cy="5295763"/>
          </a:xfrm>
          <a:prstGeom prst="rect">
            <a:avLst/>
          </a:prstGeom>
        </p:spPr>
      </p:pic>
      <p:pic>
        <p:nvPicPr>
          <p:cNvPr id="9" name="Image 8">
            <a:extLst>
              <a:ext uri="{FF2B5EF4-FFF2-40B4-BE49-F238E27FC236}">
                <a16:creationId xmlns:a16="http://schemas.microsoft.com/office/drawing/2014/main" id="{E3AD4151-163B-5DFC-3829-ED505EC7FEFD}"/>
              </a:ext>
            </a:extLst>
          </p:cNvPr>
          <p:cNvPicPr>
            <a:picLocks noChangeAspect="1"/>
          </p:cNvPicPr>
          <p:nvPr/>
        </p:nvPicPr>
        <p:blipFill>
          <a:blip r:embed="rId4"/>
          <a:stretch>
            <a:fillRect/>
          </a:stretch>
        </p:blipFill>
        <p:spPr>
          <a:xfrm>
            <a:off x="253414" y="2767596"/>
            <a:ext cx="5050106" cy="2187921"/>
          </a:xfrm>
          <a:prstGeom prst="rect">
            <a:avLst/>
          </a:prstGeom>
        </p:spPr>
      </p:pic>
      <p:sp>
        <p:nvSpPr>
          <p:cNvPr id="10" name="ZoneTexte 9">
            <a:extLst>
              <a:ext uri="{FF2B5EF4-FFF2-40B4-BE49-F238E27FC236}">
                <a16:creationId xmlns:a16="http://schemas.microsoft.com/office/drawing/2014/main" id="{B88DCD5F-4952-721A-484C-828F788D67AD}"/>
              </a:ext>
            </a:extLst>
          </p:cNvPr>
          <p:cNvSpPr txBox="1"/>
          <p:nvPr/>
        </p:nvSpPr>
        <p:spPr>
          <a:xfrm>
            <a:off x="619174" y="6299830"/>
            <a:ext cx="1960793" cy="276999"/>
          </a:xfrm>
          <a:prstGeom prst="rect">
            <a:avLst/>
          </a:prstGeom>
          <a:noFill/>
        </p:spPr>
        <p:txBody>
          <a:bodyPr wrap="none" rtlCol="0">
            <a:spAutoFit/>
          </a:bodyPr>
          <a:lstStyle/>
          <a:p>
            <a:r>
              <a:rPr lang="fr-FR" sz="1200" dirty="0">
                <a:latin typeface="Marianne" panose="02000000000000000000" pitchFamily="2" charset="0"/>
              </a:rPr>
              <a:t>Source : PRST Occitanie</a:t>
            </a:r>
          </a:p>
        </p:txBody>
      </p:sp>
    </p:spTree>
    <p:extLst>
      <p:ext uri="{BB962C8B-B14F-4D97-AF65-F5344CB8AC3E}">
        <p14:creationId xmlns:p14="http://schemas.microsoft.com/office/powerpoint/2010/main" val="2410361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1707146" y="273118"/>
            <a:ext cx="8830705" cy="954107"/>
          </a:xfrm>
          <a:prstGeom prst="rect">
            <a:avLst/>
          </a:prstGeom>
          <a:noFill/>
        </p:spPr>
        <p:txBody>
          <a:bodyPr wrap="square">
            <a:spAutoFit/>
          </a:bodyPr>
          <a:lstStyle/>
          <a:p>
            <a:pPr lvl="0" algn="ctr"/>
            <a:r>
              <a:rPr lang="fr-FR" sz="2800" b="1" dirty="0">
                <a:solidFill>
                  <a:schemeClr val="bg1"/>
                </a:solidFill>
                <a:latin typeface="Marianne" panose="02000000000000000000" pitchFamily="2" charset="0"/>
              </a:rPr>
              <a:t>Enjeu de remonter sur la prévention et d’aller vers </a:t>
            </a:r>
          </a:p>
          <a:p>
            <a:pPr lvl="0" algn="ctr"/>
            <a:r>
              <a:rPr lang="fr-FR" sz="2800" b="1" dirty="0">
                <a:solidFill>
                  <a:schemeClr val="bg1"/>
                </a:solidFill>
                <a:latin typeface="Marianne" panose="02000000000000000000" pitchFamily="2" charset="0"/>
              </a:rPr>
              <a:t>une approche collective</a:t>
            </a:r>
            <a:endParaRPr lang="fr-FR" sz="2800" b="1" dirty="0">
              <a:solidFill>
                <a:schemeClr val="bg1"/>
              </a:solidFill>
            </a:endParaRPr>
          </a:p>
        </p:txBody>
      </p:sp>
      <p:pic>
        <p:nvPicPr>
          <p:cNvPr id="4" name="Image 3">
            <a:extLst>
              <a:ext uri="{FF2B5EF4-FFF2-40B4-BE49-F238E27FC236}">
                <a16:creationId xmlns:a16="http://schemas.microsoft.com/office/drawing/2014/main" id="{8EF5FB15-35C5-6845-BFF8-9AD93A538735}"/>
              </a:ext>
            </a:extLst>
          </p:cNvPr>
          <p:cNvPicPr>
            <a:picLocks noChangeAspect="1"/>
          </p:cNvPicPr>
          <p:nvPr/>
        </p:nvPicPr>
        <p:blipFill>
          <a:blip r:embed="rId3"/>
          <a:stretch>
            <a:fillRect/>
          </a:stretch>
        </p:blipFill>
        <p:spPr>
          <a:xfrm>
            <a:off x="2137401" y="2124264"/>
            <a:ext cx="8482552" cy="4547680"/>
          </a:xfrm>
          <a:prstGeom prst="rect">
            <a:avLst/>
          </a:prstGeom>
        </p:spPr>
      </p:pic>
      <p:sp>
        <p:nvSpPr>
          <p:cNvPr id="7" name="ZoneTexte 6">
            <a:extLst>
              <a:ext uri="{FF2B5EF4-FFF2-40B4-BE49-F238E27FC236}">
                <a16:creationId xmlns:a16="http://schemas.microsoft.com/office/drawing/2014/main" id="{9FB9D216-8460-2D0B-90BE-CAC22D438353}"/>
              </a:ext>
            </a:extLst>
          </p:cNvPr>
          <p:cNvSpPr txBox="1"/>
          <p:nvPr/>
        </p:nvSpPr>
        <p:spPr>
          <a:xfrm>
            <a:off x="619174" y="6299830"/>
            <a:ext cx="1274708" cy="276999"/>
          </a:xfrm>
          <a:prstGeom prst="rect">
            <a:avLst/>
          </a:prstGeom>
          <a:noFill/>
        </p:spPr>
        <p:txBody>
          <a:bodyPr wrap="none" rtlCol="0">
            <a:spAutoFit/>
          </a:bodyPr>
          <a:lstStyle/>
          <a:p>
            <a:r>
              <a:rPr lang="fr-FR" sz="1200" dirty="0">
                <a:latin typeface="Marianne" panose="02000000000000000000" pitchFamily="2" charset="0"/>
              </a:rPr>
              <a:t>Source : </a:t>
            </a:r>
            <a:r>
              <a:rPr lang="fr-FR" sz="1200" dirty="0" err="1">
                <a:latin typeface="Marianne" panose="02000000000000000000" pitchFamily="2" charset="0"/>
              </a:rPr>
              <a:t>Anact</a:t>
            </a:r>
            <a:endParaRPr lang="fr-FR" sz="1200" dirty="0">
              <a:latin typeface="Marianne" panose="02000000000000000000" pitchFamily="2" charset="0"/>
            </a:endParaRPr>
          </a:p>
        </p:txBody>
      </p:sp>
    </p:spTree>
    <p:extLst>
      <p:ext uri="{BB962C8B-B14F-4D97-AF65-F5344CB8AC3E}">
        <p14:creationId xmlns:p14="http://schemas.microsoft.com/office/powerpoint/2010/main" val="585234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376555" y="253036"/>
            <a:ext cx="7438889" cy="954107"/>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Un cadre réglementaire en matière de santé, sécurité et conditions de travail</a:t>
            </a:r>
            <a:endParaRPr lang="fr-FR" sz="2800" dirty="0">
              <a:solidFill>
                <a:schemeClr val="bg1"/>
              </a:solidFill>
            </a:endParaRPr>
          </a:p>
        </p:txBody>
      </p:sp>
      <p:sp>
        <p:nvSpPr>
          <p:cNvPr id="2" name="Rectangle 3">
            <a:extLst>
              <a:ext uri="{FF2B5EF4-FFF2-40B4-BE49-F238E27FC236}">
                <a16:creationId xmlns:a16="http://schemas.microsoft.com/office/drawing/2014/main" id="{777655C1-C87A-2A5A-3AF5-8CC550197F61}"/>
              </a:ext>
            </a:extLst>
          </p:cNvPr>
          <p:cNvSpPr>
            <a:spLocks noGrp="1" noChangeArrowheads="1"/>
          </p:cNvSpPr>
          <p:nvPr>
            <p:ph idx="1"/>
          </p:nvPr>
        </p:nvSpPr>
        <p:spPr>
          <a:xfrm>
            <a:off x="2053883" y="1885071"/>
            <a:ext cx="9444697" cy="4550020"/>
          </a:xfrm>
        </p:spPr>
        <p:txBody>
          <a:bodyPr>
            <a:normAutofit fontScale="92500" lnSpcReduction="10000"/>
          </a:bodyPr>
          <a:lstStyle/>
          <a:p>
            <a:pPr marL="0" indent="0" algn="ctr">
              <a:spcBef>
                <a:spcPct val="0"/>
              </a:spcBef>
              <a:buNone/>
            </a:pPr>
            <a:r>
              <a:rPr lang="fr-FR" sz="2600" b="1" dirty="0">
                <a:solidFill>
                  <a:srgbClr val="65AECC"/>
                </a:solidFill>
                <a:latin typeface="Marianne" panose="02000000000000000000" pitchFamily="2" charset="0"/>
              </a:rPr>
              <a:t>Obligations de l</a:t>
            </a:r>
            <a:r>
              <a:rPr lang="ja-JP" altLang="fr-FR" sz="2600" b="1" dirty="0">
                <a:solidFill>
                  <a:srgbClr val="65AECC"/>
                </a:solidFill>
                <a:latin typeface="Marianne" panose="02000000000000000000" pitchFamily="2" charset="0"/>
              </a:rPr>
              <a:t>’</a:t>
            </a:r>
            <a:r>
              <a:rPr lang="fr-FR" altLang="ja-JP" sz="2600" b="1" dirty="0">
                <a:solidFill>
                  <a:srgbClr val="65AECC"/>
                </a:solidFill>
                <a:latin typeface="Marianne" panose="02000000000000000000" pitchFamily="2" charset="0"/>
              </a:rPr>
              <a:t>employeur</a:t>
            </a:r>
          </a:p>
          <a:p>
            <a:pPr marL="0" indent="0" algn="ctr">
              <a:spcBef>
                <a:spcPct val="0"/>
              </a:spcBef>
              <a:buNone/>
            </a:pPr>
            <a:endParaRPr lang="fr-FR" altLang="ja-JP" sz="1200" b="1" dirty="0">
              <a:solidFill>
                <a:srgbClr val="65AECC"/>
              </a:solidFill>
              <a:latin typeface="Marianne" panose="02000000000000000000" pitchFamily="2" charset="0"/>
            </a:endParaRPr>
          </a:p>
          <a:p>
            <a:pPr marL="0" indent="0" algn="ctr">
              <a:spcBef>
                <a:spcPct val="0"/>
              </a:spcBef>
              <a:buNone/>
            </a:pPr>
            <a:r>
              <a:rPr lang="fr-FR" sz="2000" dirty="0">
                <a:solidFill>
                  <a:srgbClr val="65AECC"/>
                </a:solidFill>
                <a:latin typeface="Marianne" panose="02000000000000000000" pitchFamily="2" charset="0"/>
              </a:rPr>
              <a:t>Article L 4121-1 du Code du Travail</a:t>
            </a:r>
          </a:p>
          <a:p>
            <a:pPr marL="0" indent="0" algn="ctr">
              <a:spcBef>
                <a:spcPct val="0"/>
              </a:spcBef>
              <a:buNone/>
            </a:pPr>
            <a:endParaRPr lang="fr-FR" sz="2600" dirty="0">
              <a:solidFill>
                <a:srgbClr val="65AECC"/>
              </a:solidFill>
              <a:latin typeface="Marianne" panose="02000000000000000000" pitchFamily="2" charset="0"/>
            </a:endParaRPr>
          </a:p>
          <a:p>
            <a:pPr marL="0" indent="0" algn="just">
              <a:buNone/>
            </a:pPr>
            <a:r>
              <a:rPr lang="fr-FR" sz="2000" dirty="0">
                <a:solidFill>
                  <a:srgbClr val="65AECC"/>
                </a:solidFill>
                <a:latin typeface="Marianne" panose="02000000000000000000" pitchFamily="2" charset="0"/>
              </a:rPr>
              <a:t>L'employeur prend les mesures nécessaires pour assurer la sécurité et protéger la santé physique et mentale des travailleurs.</a:t>
            </a:r>
          </a:p>
          <a:p>
            <a:pPr marL="0" indent="0" algn="just">
              <a:buNone/>
            </a:pPr>
            <a:r>
              <a:rPr lang="fr-FR" sz="2000" dirty="0">
                <a:solidFill>
                  <a:srgbClr val="65AECC"/>
                </a:solidFill>
                <a:latin typeface="Marianne" panose="02000000000000000000" pitchFamily="2" charset="0"/>
              </a:rPr>
              <a:t>Ces mesures comprennent :</a:t>
            </a:r>
          </a:p>
          <a:p>
            <a:pPr marL="342900" indent="-342900" algn="just">
              <a:buFont typeface="Calibri" panose="020F0502020204030204" pitchFamily="34" charset="0"/>
              <a:buChar char="-"/>
            </a:pPr>
            <a:endParaRPr lang="fr-FR" sz="1200" dirty="0">
              <a:solidFill>
                <a:srgbClr val="65AECC"/>
              </a:solidFill>
              <a:latin typeface="Marianne" panose="02000000000000000000" pitchFamily="2" charset="0"/>
            </a:endParaRPr>
          </a:p>
          <a:p>
            <a:pPr marL="457200" indent="-457200" algn="just">
              <a:buClr>
                <a:srgbClr val="558ED5"/>
              </a:buClr>
              <a:buFont typeface="+mj-lt"/>
              <a:buAutoNum type="arabicPeriod"/>
            </a:pPr>
            <a:r>
              <a:rPr lang="fr-FR" sz="2000" dirty="0">
                <a:solidFill>
                  <a:srgbClr val="65AECC"/>
                </a:solidFill>
                <a:latin typeface="Marianne" panose="02000000000000000000" pitchFamily="2" charset="0"/>
              </a:rPr>
              <a:t>Des actions de prévention des risques professionnels ;</a:t>
            </a:r>
          </a:p>
          <a:p>
            <a:pPr marL="342900" indent="-342900" algn="just">
              <a:buClr>
                <a:srgbClr val="558ED5"/>
              </a:buClr>
              <a:buFont typeface="Calibri" panose="020F0502020204030204" pitchFamily="34" charset="0"/>
              <a:buAutoNum type="arabicPeriod"/>
            </a:pPr>
            <a:r>
              <a:rPr lang="fr-FR" sz="2000" dirty="0">
                <a:solidFill>
                  <a:srgbClr val="65AECC"/>
                </a:solidFill>
                <a:latin typeface="Marianne" panose="02000000000000000000" pitchFamily="2" charset="0"/>
              </a:rPr>
              <a:t> Des actions d'information et de formation ;</a:t>
            </a:r>
          </a:p>
          <a:p>
            <a:pPr marL="342900" indent="-342900" algn="just">
              <a:buClr>
                <a:srgbClr val="558ED5"/>
              </a:buClr>
              <a:buFont typeface="Calibri" panose="020F0502020204030204" pitchFamily="34" charset="0"/>
              <a:buAutoNum type="arabicPeriod"/>
            </a:pPr>
            <a:r>
              <a:rPr lang="fr-FR" sz="2000" dirty="0">
                <a:solidFill>
                  <a:srgbClr val="65AECC"/>
                </a:solidFill>
                <a:latin typeface="Marianne" panose="02000000000000000000" pitchFamily="2" charset="0"/>
              </a:rPr>
              <a:t> La mise en place d'une organisation et de moyens adaptés. </a:t>
            </a:r>
          </a:p>
          <a:p>
            <a:pPr marL="342900" indent="-342900" algn="just">
              <a:buFont typeface="Calibri" panose="020F0502020204030204" pitchFamily="34" charset="0"/>
              <a:buAutoNum type="arabicPeriod"/>
            </a:pPr>
            <a:endParaRPr lang="fr-FR" sz="1400" dirty="0">
              <a:solidFill>
                <a:srgbClr val="65AECC"/>
              </a:solidFill>
              <a:latin typeface="Marianne" panose="02000000000000000000" pitchFamily="2" charset="0"/>
            </a:endParaRPr>
          </a:p>
          <a:p>
            <a:pPr marL="0" indent="0" algn="just">
              <a:buNone/>
            </a:pPr>
            <a:r>
              <a:rPr lang="fr-FR" sz="2000" dirty="0">
                <a:solidFill>
                  <a:srgbClr val="65AECC"/>
                </a:solidFill>
                <a:latin typeface="Marianne" panose="02000000000000000000" pitchFamily="2" charset="0"/>
              </a:rPr>
              <a:t>L'employeur veille à l'adaptation de ces mesures pour tenir compte du changement des circonstances et tendre à l'amélioration des situations existantes.</a:t>
            </a:r>
          </a:p>
        </p:txBody>
      </p:sp>
    </p:spTree>
    <p:extLst>
      <p:ext uri="{BB962C8B-B14F-4D97-AF65-F5344CB8AC3E}">
        <p14:creationId xmlns:p14="http://schemas.microsoft.com/office/powerpoint/2010/main" val="981848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5B901DDF-824A-B292-983A-3F1A4A43BAE5}"/>
              </a:ext>
            </a:extLst>
          </p:cNvPr>
          <p:cNvSpPr txBox="1"/>
          <p:nvPr/>
        </p:nvSpPr>
        <p:spPr>
          <a:xfrm>
            <a:off x="435213" y="210832"/>
            <a:ext cx="5660787" cy="954107"/>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démarche pour agir en matière de PDUP</a:t>
            </a:r>
            <a:endParaRPr lang="fr-FR" sz="2800" dirty="0">
              <a:solidFill>
                <a:schemeClr val="bg1"/>
              </a:solidFill>
            </a:endParaRPr>
          </a:p>
        </p:txBody>
      </p:sp>
      <p:pic>
        <p:nvPicPr>
          <p:cNvPr id="6" name="Image 5">
            <a:extLst>
              <a:ext uri="{FF2B5EF4-FFF2-40B4-BE49-F238E27FC236}">
                <a16:creationId xmlns:a16="http://schemas.microsoft.com/office/drawing/2014/main" id="{108F2660-7DE5-F261-C272-68D54CD4F7F9}"/>
              </a:ext>
            </a:extLst>
          </p:cNvPr>
          <p:cNvPicPr>
            <a:picLocks noChangeAspect="1"/>
          </p:cNvPicPr>
          <p:nvPr/>
        </p:nvPicPr>
        <p:blipFill>
          <a:blip r:embed="rId3"/>
          <a:stretch>
            <a:fillRect/>
          </a:stretch>
        </p:blipFill>
        <p:spPr>
          <a:xfrm>
            <a:off x="6512899" y="0"/>
            <a:ext cx="5676385" cy="6858000"/>
          </a:xfrm>
          <a:prstGeom prst="rect">
            <a:avLst/>
          </a:prstGeom>
        </p:spPr>
      </p:pic>
      <p:graphicFrame>
        <p:nvGraphicFramePr>
          <p:cNvPr id="7" name="Diagramme 6">
            <a:extLst>
              <a:ext uri="{FF2B5EF4-FFF2-40B4-BE49-F238E27FC236}">
                <a16:creationId xmlns:a16="http://schemas.microsoft.com/office/drawing/2014/main" id="{02567A45-87EC-68E8-41CC-531A1B77BAC1}"/>
              </a:ext>
            </a:extLst>
          </p:cNvPr>
          <p:cNvGraphicFramePr/>
          <p:nvPr/>
        </p:nvGraphicFramePr>
        <p:xfrm>
          <a:off x="2032000" y="2194559"/>
          <a:ext cx="4480899" cy="34092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57638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PDUP : un objet du dialogue social</a:t>
            </a:r>
            <a:endParaRPr lang="fr-FR" sz="2800" dirty="0">
              <a:solidFill>
                <a:schemeClr val="bg1"/>
              </a:solidFill>
            </a:endParaRPr>
          </a:p>
        </p:txBody>
      </p:sp>
      <p:graphicFrame>
        <p:nvGraphicFramePr>
          <p:cNvPr id="2" name="Diagramme 1">
            <a:extLst>
              <a:ext uri="{FF2B5EF4-FFF2-40B4-BE49-F238E27FC236}">
                <a16:creationId xmlns:a16="http://schemas.microsoft.com/office/drawing/2014/main" id="{AEEF44C1-5DD3-F561-3E62-A1436FFC5918}"/>
              </a:ext>
            </a:extLst>
          </p:cNvPr>
          <p:cNvGraphicFramePr/>
          <p:nvPr>
            <p:extLst>
              <p:ext uri="{D42A27DB-BD31-4B8C-83A1-F6EECF244321}">
                <p14:modId xmlns:p14="http://schemas.microsoft.com/office/powerpoint/2010/main" val="3529470678"/>
              </p:ext>
            </p:extLst>
          </p:nvPr>
        </p:nvGraphicFramePr>
        <p:xfrm>
          <a:off x="3541148" y="1270704"/>
          <a:ext cx="5419188"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525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2088173" y="2442846"/>
            <a:ext cx="9734843" cy="4278094"/>
          </a:xfrm>
          <a:prstGeom prst="rect">
            <a:avLst/>
          </a:prstGeom>
          <a:noFill/>
        </p:spPr>
        <p:txBody>
          <a:bodyPr wrap="square" rtlCol="0">
            <a:spAutoFit/>
          </a:bodyPr>
          <a:lstStyle/>
          <a:p>
            <a:pPr algn="just"/>
            <a:r>
              <a:rPr lang="fr-FR" sz="2400" dirty="0">
                <a:solidFill>
                  <a:srgbClr val="65AECC"/>
                </a:solidFill>
                <a:latin typeface="Marianne" panose="02000000000000000000" pitchFamily="2" charset="0"/>
              </a:rPr>
              <a:t>Dans les domaines de la santé, de la sécurité et des conditions de travail, le CSE est informé et consulté notamment sur :</a:t>
            </a:r>
          </a:p>
          <a:p>
            <a:pPr marL="342900" indent="-342900" algn="just">
              <a:buFont typeface="Calibri" panose="020F0502020204030204" pitchFamily="34" charset="0"/>
              <a:buChar char="-"/>
            </a:pPr>
            <a:endParaRPr lang="fr-FR" sz="2400" dirty="0">
              <a:solidFill>
                <a:srgbClr val="65AECC"/>
              </a:solidFill>
              <a:latin typeface="Marianne" panose="02000000000000000000" pitchFamily="2" charset="0"/>
            </a:endParaRPr>
          </a:p>
          <a:p>
            <a:pPr marL="800100" lvl="1" indent="-342900" algn="just">
              <a:buFont typeface="Calibri" panose="020F0502020204030204" pitchFamily="34" charset="0"/>
              <a:buChar char="-"/>
            </a:pPr>
            <a:r>
              <a:rPr lang="fr-FR" sz="2000" dirty="0">
                <a:solidFill>
                  <a:srgbClr val="65AECC"/>
                </a:solidFill>
                <a:latin typeface="Marianne" panose="02000000000000000000" pitchFamily="2" charset="0"/>
              </a:rPr>
              <a:t>Les conditions d’emploi, de travail, notamment la durée du travail, et la formation professionnelle ;</a:t>
            </a:r>
          </a:p>
          <a:p>
            <a:pPr marL="800100" lvl="1" indent="-342900" algn="just">
              <a:buFont typeface="Calibri" panose="020F0502020204030204" pitchFamily="34" charset="0"/>
              <a:buChar char="-"/>
            </a:pPr>
            <a:r>
              <a:rPr lang="fr-FR" sz="2000" dirty="0">
                <a:solidFill>
                  <a:srgbClr val="65AECC"/>
                </a:solidFill>
                <a:latin typeface="Marianne" panose="02000000000000000000" pitchFamily="2" charset="0"/>
              </a:rPr>
              <a:t>L’introduction de nouvelles technologies, tout aménagement important modifiant les conditions de santé et de sécurité ou les conditions de travail ;</a:t>
            </a:r>
          </a:p>
          <a:p>
            <a:pPr marL="800100" lvl="1" indent="-342900" algn="just">
              <a:buFont typeface="Calibri" panose="020F0502020204030204" pitchFamily="34" charset="0"/>
              <a:buChar char="-"/>
            </a:pPr>
            <a:r>
              <a:rPr lang="fr-FR" sz="2000" b="1" dirty="0">
                <a:solidFill>
                  <a:srgbClr val="65AECC"/>
                </a:solidFill>
                <a:latin typeface="Marianne" panose="02000000000000000000" pitchFamily="2" charset="0"/>
              </a:rPr>
              <a:t>Les mesures prises en vue de faciliter la mise, la remise ou le maintien au travail des accidentés du travail, des invalides de guerre, des invalides civils, des personnes atteintes de maladies chroniques évolutives et des travailleurs handicapés, notamment sur l’aménagement des postes de travail.</a:t>
            </a:r>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PDUP : les attributions du CSE</a:t>
            </a:r>
            <a:endParaRPr lang="fr-FR" sz="2800" dirty="0">
              <a:solidFill>
                <a:schemeClr val="bg1"/>
              </a:solidFill>
            </a:endParaRPr>
          </a:p>
        </p:txBody>
      </p:sp>
    </p:spTree>
    <p:extLst>
      <p:ext uri="{BB962C8B-B14F-4D97-AF65-F5344CB8AC3E}">
        <p14:creationId xmlns:p14="http://schemas.microsoft.com/office/powerpoint/2010/main" val="3272246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Les leviers pour agir sur la PDP</a:t>
            </a:r>
            <a:endParaRPr lang="fr-FR" sz="2800" dirty="0">
              <a:solidFill>
                <a:schemeClr val="bg1"/>
              </a:solidFill>
            </a:endParaRPr>
          </a:p>
        </p:txBody>
      </p:sp>
      <p:graphicFrame>
        <p:nvGraphicFramePr>
          <p:cNvPr id="3" name="Diagramme 2">
            <a:extLst>
              <a:ext uri="{FF2B5EF4-FFF2-40B4-BE49-F238E27FC236}">
                <a16:creationId xmlns:a16="http://schemas.microsoft.com/office/drawing/2014/main" id="{3A6E9B33-9294-CFB3-977A-DDA3510FCE56}"/>
              </a:ext>
            </a:extLst>
          </p:cNvPr>
          <p:cNvGraphicFramePr/>
          <p:nvPr>
            <p:extLst>
              <p:ext uri="{D42A27DB-BD31-4B8C-83A1-F6EECF244321}">
                <p14:modId xmlns:p14="http://schemas.microsoft.com/office/powerpoint/2010/main" val="2714915693"/>
              </p:ext>
            </p:extLst>
          </p:nvPr>
        </p:nvGraphicFramePr>
        <p:xfrm>
          <a:off x="541606" y="1894742"/>
          <a:ext cx="10295792" cy="496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itre 11">
            <a:extLst>
              <a:ext uri="{FF2B5EF4-FFF2-40B4-BE49-F238E27FC236}">
                <a16:creationId xmlns:a16="http://schemas.microsoft.com/office/drawing/2014/main" id="{39FB311C-D0DC-A46C-05A7-3FD744BED78D}"/>
              </a:ext>
            </a:extLst>
          </p:cNvPr>
          <p:cNvSpPr txBox="1">
            <a:spLocks noGrp="1"/>
          </p:cNvSpPr>
          <p:nvPr>
            <p:ph type="title"/>
          </p:nvPr>
        </p:nvSpPr>
        <p:spPr>
          <a:xfrm>
            <a:off x="541606" y="142672"/>
            <a:ext cx="10515600" cy="1323439"/>
          </a:xfrm>
          <a:prstGeom prst="rect">
            <a:avLst/>
          </a:prstGeom>
          <a:noFill/>
        </p:spPr>
        <p:txBody>
          <a:bodyPr wrap="square">
            <a:spAutoFit/>
          </a:bodyPr>
          <a:lstStyle/>
          <a:p>
            <a:pPr marL="0" lvl="0" indent="0" algn="ctr" rtl="0">
              <a:lnSpc>
                <a:spcPct val="100000"/>
              </a:lnSpc>
              <a:spcBef>
                <a:spcPts val="0"/>
              </a:spcBef>
              <a:spcAft>
                <a:spcPts val="0"/>
              </a:spcAft>
              <a:buNone/>
            </a:pPr>
            <a:r>
              <a:rPr lang="fr" sz="4000" b="1" dirty="0">
                <a:solidFill>
                  <a:schemeClr val="accent1"/>
                </a:solidFill>
                <a:latin typeface="Marianne" panose="02000000000000000000" pitchFamily="2" charset="0"/>
                <a:ea typeface="League Gothic"/>
                <a:cs typeface="League Gothic"/>
                <a:sym typeface="League Gothic"/>
              </a:rPr>
              <a:t>Les leviers du dialogue social </a:t>
            </a:r>
            <a:br>
              <a:rPr lang="fr" sz="4000" b="1" dirty="0">
                <a:solidFill>
                  <a:schemeClr val="accent1"/>
                </a:solidFill>
                <a:latin typeface="Marianne" panose="02000000000000000000" pitchFamily="2" charset="0"/>
                <a:ea typeface="League Gothic"/>
                <a:cs typeface="League Gothic"/>
                <a:sym typeface="League Gothic"/>
              </a:rPr>
            </a:br>
            <a:r>
              <a:rPr lang="fr" sz="4000" b="1" dirty="0">
                <a:solidFill>
                  <a:schemeClr val="accent1"/>
                </a:solidFill>
                <a:latin typeface="Marianne" panose="02000000000000000000" pitchFamily="2" charset="0"/>
                <a:ea typeface="League Gothic"/>
                <a:cs typeface="League Gothic"/>
                <a:sym typeface="League Gothic"/>
              </a:rPr>
              <a:t>pour agir sur la PDUP</a:t>
            </a:r>
            <a:endParaRPr lang="fr-FR" sz="4000" dirty="0">
              <a:solidFill>
                <a:schemeClr val="accent1"/>
              </a:solidFill>
            </a:endParaRPr>
          </a:p>
        </p:txBody>
      </p:sp>
    </p:spTree>
    <p:extLst>
      <p:ext uri="{BB962C8B-B14F-4D97-AF65-F5344CB8AC3E}">
        <p14:creationId xmlns:p14="http://schemas.microsoft.com/office/powerpoint/2010/main" val="1020492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2008424" y="1812053"/>
            <a:ext cx="9993576" cy="4893647"/>
          </a:xfrm>
          <a:prstGeom prst="rect">
            <a:avLst/>
          </a:prstGeom>
          <a:noFill/>
        </p:spPr>
        <p:txBody>
          <a:bodyPr wrap="square" rtlCol="0">
            <a:spAutoFit/>
          </a:bodyPr>
          <a:lstStyle/>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Un engagement de la direction</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Une démarche participative</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Une approche collective en complément des traitements individuels</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Une approche préventive (le plus en amont possible)</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Se doter d’indicateurs</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Se former en amont et mobiliser les ressources existantes</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La nécessité d’aller sur le terrain au plus proche des situations</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Information/communication</a:t>
            </a:r>
          </a:p>
          <a:p>
            <a:pPr marL="342900" lvl="0" indent="-342900" algn="just">
              <a:buFont typeface="Arial" panose="020B0604020202020204" pitchFamily="34" charset="0"/>
              <a:buChar char="•"/>
            </a:pPr>
            <a:r>
              <a:rPr lang="fr-FR" sz="2400" dirty="0">
                <a:solidFill>
                  <a:srgbClr val="65AECC"/>
                </a:solidFill>
                <a:latin typeface="Marianne" panose="02000000000000000000" pitchFamily="2" charset="0"/>
              </a:rPr>
              <a:t>S’appuyer sur les compétences des acteurs experts du maintien dans l’emploi</a:t>
            </a:r>
          </a:p>
          <a:p>
            <a:pPr marL="342900" lvl="0" indent="-342900" algn="just">
              <a:buFont typeface="Arial" panose="020B0604020202020204" pitchFamily="34" charset="0"/>
              <a:buChar char="•"/>
            </a:pPr>
            <a:endParaRPr lang="fr-FR" sz="2400" dirty="0">
              <a:solidFill>
                <a:srgbClr val="65AECC"/>
              </a:solidFill>
              <a:latin typeface="Marianne" panose="02000000000000000000" pitchFamily="2" charset="0"/>
            </a:endParaRPr>
          </a:p>
          <a:p>
            <a:pPr lvl="0" algn="just"/>
            <a:r>
              <a:rPr lang="fr-FR" sz="2400" dirty="0">
                <a:solidFill>
                  <a:srgbClr val="65AECC"/>
                </a:solidFill>
                <a:latin typeface="Marianne" panose="02000000000000000000" pitchFamily="2" charset="0"/>
              </a:rPr>
              <a:t>… en conclusion la PDUP est l’affaire de tous </a:t>
            </a:r>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5" y="351510"/>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Les principales conditions de réussite</a:t>
            </a:r>
            <a:endParaRPr lang="fr-FR" sz="2800" dirty="0">
              <a:solidFill>
                <a:schemeClr val="bg1"/>
              </a:solidFill>
            </a:endParaRPr>
          </a:p>
        </p:txBody>
      </p:sp>
    </p:spTree>
    <p:extLst>
      <p:ext uri="{BB962C8B-B14F-4D97-AF65-F5344CB8AC3E}">
        <p14:creationId xmlns:p14="http://schemas.microsoft.com/office/powerpoint/2010/main" val="189628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70;p14">
            <a:extLst>
              <a:ext uri="{FF2B5EF4-FFF2-40B4-BE49-F238E27FC236}">
                <a16:creationId xmlns:a16="http://schemas.microsoft.com/office/drawing/2014/main" id="{7BD45D9B-6599-18C6-8DF6-DEBB073EE884}"/>
              </a:ext>
            </a:extLst>
          </p:cNvPr>
          <p:cNvSpPr txBox="1"/>
          <p:nvPr/>
        </p:nvSpPr>
        <p:spPr>
          <a:xfrm>
            <a:off x="2045677" y="1931507"/>
            <a:ext cx="8786446" cy="3424858"/>
          </a:xfrm>
          <a:prstGeom prst="rect">
            <a:avLst/>
          </a:prstGeom>
          <a:noFill/>
          <a:ln>
            <a:noFill/>
          </a:ln>
        </p:spPr>
        <p:txBody>
          <a:bodyPr spcFirstLastPara="1" wrap="square" lIns="91425" tIns="91425" rIns="91425" bIns="91425" anchor="t" anchorCtr="0">
            <a:noAutofit/>
          </a:bodyPr>
          <a:lstStyle/>
          <a:p>
            <a:pPr marL="342900" indent="-342900">
              <a:buClr>
                <a:srgbClr val="7030A0"/>
              </a:buClr>
              <a:buFont typeface="Arial" panose="020B0604020202020204" pitchFamily="34" charset="0"/>
              <a:buChar char="•"/>
            </a:pPr>
            <a:r>
              <a:rPr lang="fr-FR" sz="2400" dirty="0">
                <a:solidFill>
                  <a:schemeClr val="accent5"/>
                </a:solidFill>
                <a:latin typeface="Marianne" panose="02000000000000000000" pitchFamily="2" charset="0"/>
              </a:rPr>
              <a:t>Présentation de l’</a:t>
            </a:r>
            <a:r>
              <a:rPr lang="fr-FR" sz="2400" dirty="0" err="1">
                <a:solidFill>
                  <a:schemeClr val="accent5"/>
                </a:solidFill>
                <a:latin typeface="Marianne" panose="02000000000000000000" pitchFamily="2" charset="0"/>
              </a:rPr>
              <a:t>animateur.trice</a:t>
            </a:r>
            <a:endParaRPr lang="fr-FR" sz="2400" dirty="0">
              <a:solidFill>
                <a:schemeClr val="accent5"/>
              </a:solidFill>
              <a:latin typeface="Marianne" panose="02000000000000000000" pitchFamily="2" charset="0"/>
            </a:endParaRPr>
          </a:p>
          <a:p>
            <a:pPr marL="342900" indent="-342900">
              <a:buClr>
                <a:srgbClr val="7030A0"/>
              </a:buClr>
              <a:buFont typeface="Arial" panose="020B0604020202020204" pitchFamily="34" charset="0"/>
              <a:buChar char="•"/>
            </a:pPr>
            <a:endParaRPr lang="fr-FR" sz="2400" dirty="0">
              <a:solidFill>
                <a:schemeClr val="accent5"/>
              </a:solidFill>
              <a:latin typeface="Marianne" panose="02000000000000000000" pitchFamily="2" charset="0"/>
            </a:endParaRPr>
          </a:p>
          <a:p>
            <a:pPr marL="342900" indent="-342900">
              <a:buClr>
                <a:srgbClr val="7030A0"/>
              </a:buClr>
              <a:buFont typeface="Arial" panose="020B0604020202020204" pitchFamily="34" charset="0"/>
              <a:buChar char="•"/>
            </a:pPr>
            <a:r>
              <a:rPr lang="fr-FR" sz="2400" dirty="0">
                <a:solidFill>
                  <a:schemeClr val="accent5"/>
                </a:solidFill>
                <a:latin typeface="Marianne" panose="02000000000000000000" pitchFamily="2" charset="0"/>
              </a:rPr>
              <a:t>Présentation des participants</a:t>
            </a:r>
          </a:p>
          <a:p>
            <a:pPr marL="342900" indent="-342900">
              <a:buClr>
                <a:srgbClr val="7030A0"/>
              </a:buClr>
              <a:buFont typeface="Arial" panose="020B0604020202020204" pitchFamily="34" charset="0"/>
              <a:buChar char="•"/>
            </a:pPr>
            <a:endParaRPr lang="fr-FR" sz="2400" dirty="0">
              <a:solidFill>
                <a:schemeClr val="accent5"/>
              </a:solidFill>
              <a:latin typeface="Marianne" panose="02000000000000000000" pitchFamily="2" charset="0"/>
            </a:endParaRPr>
          </a:p>
          <a:p>
            <a:pPr marL="342900" indent="-342900">
              <a:buClr>
                <a:srgbClr val="7030A0"/>
              </a:buClr>
              <a:buFont typeface="Arial" panose="020B0604020202020204" pitchFamily="34" charset="0"/>
              <a:buChar char="•"/>
            </a:pPr>
            <a:r>
              <a:rPr lang="fr-FR" sz="2400" b="1" dirty="0">
                <a:solidFill>
                  <a:schemeClr val="accent5"/>
                </a:solidFill>
                <a:latin typeface="Marianne" panose="02000000000000000000" pitchFamily="2" charset="0"/>
              </a:rPr>
              <a:t>Objectifs de l’atelier :</a:t>
            </a:r>
          </a:p>
          <a:p>
            <a:pPr marL="800100" lvl="1" indent="-342900">
              <a:buFont typeface="Calibri" panose="020F0502020204030204" pitchFamily="34" charset="0"/>
              <a:buChar char="-"/>
            </a:pPr>
            <a:r>
              <a:rPr lang="fr-FR" sz="2400" dirty="0">
                <a:solidFill>
                  <a:schemeClr val="accent5"/>
                </a:solidFill>
                <a:latin typeface="Marianne" panose="02000000000000000000" pitchFamily="2" charset="0"/>
              </a:rPr>
              <a:t>Comprendre la notion et les enjeux de prévention de la désinsertion professionnelle (PDP)</a:t>
            </a:r>
          </a:p>
          <a:p>
            <a:pPr marL="800100" lvl="1" indent="-342900">
              <a:buFont typeface="Calibri" panose="020F0502020204030204" pitchFamily="34" charset="0"/>
              <a:buChar char="-"/>
            </a:pPr>
            <a:r>
              <a:rPr lang="fr-FR" sz="2400" dirty="0">
                <a:solidFill>
                  <a:schemeClr val="accent5"/>
                </a:solidFill>
                <a:latin typeface="Marianne" panose="02000000000000000000" pitchFamily="2" charset="0"/>
              </a:rPr>
              <a:t>Cerner les leviers d’action des acteurs du dialogue social en matière de PDP</a:t>
            </a:r>
          </a:p>
          <a:p>
            <a:pPr marL="1257300" lvl="2" indent="-342900">
              <a:buClr>
                <a:srgbClr val="7030A0"/>
              </a:buClr>
              <a:buFont typeface="Arial" panose="020B0604020202020204" pitchFamily="34" charset="0"/>
              <a:buChar char="•"/>
            </a:pPr>
            <a:endParaRPr lang="fr-FR" sz="2400" dirty="0">
              <a:solidFill>
                <a:schemeClr val="accent5"/>
              </a:solidFill>
              <a:latin typeface="Marianne" panose="02000000000000000000" pitchFamily="2" charset="0"/>
            </a:endParaRPr>
          </a:p>
          <a:p>
            <a:pPr>
              <a:buClr>
                <a:srgbClr val="7030A0"/>
              </a:buClr>
            </a:pPr>
            <a:endParaRPr lang="fr-FR" sz="2400" dirty="0">
              <a:solidFill>
                <a:schemeClr val="accent5"/>
              </a:solidFill>
              <a:latin typeface="Marianne" panose="02000000000000000000" pitchFamily="2" charset="0"/>
            </a:endParaRPr>
          </a:p>
          <a:p>
            <a:pPr lvl="0" algn="l" rtl="0">
              <a:spcBef>
                <a:spcPts val="0"/>
              </a:spcBef>
              <a:spcAft>
                <a:spcPts val="0"/>
              </a:spcAft>
              <a:buClr>
                <a:srgbClr val="7030A0"/>
              </a:buClr>
            </a:pPr>
            <a:endParaRPr sz="2800" dirty="0">
              <a:solidFill>
                <a:schemeClr val="accent5"/>
              </a:solidFill>
              <a:latin typeface="Marianne" panose="02000000000000000000" pitchFamily="2" charset="0"/>
              <a:ea typeface="Work Sans"/>
              <a:cs typeface="Work Sans"/>
              <a:sym typeface="Work Sans"/>
            </a:endParaRPr>
          </a:p>
        </p:txBody>
      </p:sp>
      <p:sp>
        <p:nvSpPr>
          <p:cNvPr id="7" name="ZoneTexte 6">
            <a:extLst>
              <a:ext uri="{FF2B5EF4-FFF2-40B4-BE49-F238E27FC236}">
                <a16:creationId xmlns:a16="http://schemas.microsoft.com/office/drawing/2014/main" id="{DA826C1D-41F1-8D23-954D-03EB563D2AE2}"/>
              </a:ext>
            </a:extLst>
          </p:cNvPr>
          <p:cNvSpPr txBox="1"/>
          <p:nvPr/>
        </p:nvSpPr>
        <p:spPr>
          <a:xfrm>
            <a:off x="2426347" y="364650"/>
            <a:ext cx="7237316" cy="523220"/>
          </a:xfrm>
          <a:prstGeom prst="rect">
            <a:avLst/>
          </a:prstGeom>
          <a:noFill/>
        </p:spPr>
        <p:txBody>
          <a:bodyPr wrap="square">
            <a:spAutoFit/>
          </a:bodyPr>
          <a:lstStyle/>
          <a:p>
            <a:pPr marL="0" lvl="0" indent="0" algn="ctr" rtl="0">
              <a:lnSpc>
                <a:spcPct val="100000"/>
              </a:lnSpc>
              <a:spcBef>
                <a:spcPts val="0"/>
              </a:spcBef>
              <a:spcAft>
                <a:spcPts val="0"/>
              </a:spcAft>
              <a:buNone/>
            </a:pPr>
            <a:r>
              <a:rPr lang="fr-FR" sz="2800" b="1" dirty="0">
                <a:solidFill>
                  <a:schemeClr val="bg1"/>
                </a:solidFill>
                <a:latin typeface="Marianne" panose="02000000000000000000" pitchFamily="2" charset="0"/>
                <a:ea typeface="League Gothic"/>
                <a:cs typeface="League Gothic"/>
                <a:sym typeface="League Gothic"/>
              </a:rPr>
              <a:t>Faire connaissance</a:t>
            </a:r>
            <a:endParaRPr lang="fr" sz="2800" b="1" dirty="0">
              <a:solidFill>
                <a:schemeClr val="bg1"/>
              </a:solidFill>
              <a:latin typeface="Marianne" panose="02000000000000000000" pitchFamily="2" charset="0"/>
              <a:ea typeface="League Gothic"/>
              <a:cs typeface="League Gothic"/>
              <a:sym typeface="League Gothic"/>
            </a:endParaRPr>
          </a:p>
        </p:txBody>
      </p:sp>
    </p:spTree>
    <p:extLst>
      <p:ext uri="{BB962C8B-B14F-4D97-AF65-F5344CB8AC3E}">
        <p14:creationId xmlns:p14="http://schemas.microsoft.com/office/powerpoint/2010/main" val="2890072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PDP, de quoi parle-t-on ?</a:t>
            </a:r>
            <a:endParaRPr lang="fr-FR" sz="2800" dirty="0">
              <a:solidFill>
                <a:schemeClr val="bg1"/>
              </a:solidFill>
            </a:endParaRPr>
          </a:p>
        </p:txBody>
      </p:sp>
      <p:sp>
        <p:nvSpPr>
          <p:cNvPr id="3" name="Espace réservé du contenu 5">
            <a:extLst>
              <a:ext uri="{FF2B5EF4-FFF2-40B4-BE49-F238E27FC236}">
                <a16:creationId xmlns:a16="http://schemas.microsoft.com/office/drawing/2014/main" id="{96E9B61D-2323-AD3D-040F-AB24860EDD4C}"/>
              </a:ext>
            </a:extLst>
          </p:cNvPr>
          <p:cNvSpPr txBox="1">
            <a:spLocks/>
          </p:cNvSpPr>
          <p:nvPr/>
        </p:nvSpPr>
        <p:spPr>
          <a:xfrm>
            <a:off x="2082018" y="1983544"/>
            <a:ext cx="7905417" cy="39192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fr-FR" sz="2000" dirty="0">
                <a:solidFill>
                  <a:schemeClr val="accent5"/>
                </a:solidFill>
                <a:latin typeface="Marianne" panose="02000000000000000000" pitchFamily="2" charset="0"/>
              </a:rPr>
              <a:t>La désinsertion professionnelle est un </a:t>
            </a:r>
            <a:r>
              <a:rPr lang="fr-FR" sz="2000" b="1" dirty="0">
                <a:solidFill>
                  <a:schemeClr val="accent5"/>
                </a:solidFill>
                <a:latin typeface="Marianne" panose="02000000000000000000" pitchFamily="2" charset="0"/>
              </a:rPr>
              <a:t>processus d’exclusion </a:t>
            </a:r>
            <a:r>
              <a:rPr lang="fr-FR" sz="2000" dirty="0">
                <a:solidFill>
                  <a:schemeClr val="accent5"/>
                </a:solidFill>
                <a:latin typeface="Marianne" panose="02000000000000000000" pitchFamily="2" charset="0"/>
              </a:rPr>
              <a:t>durable d’un salarié de l’emploi liée à un problème de santé</a:t>
            </a:r>
          </a:p>
          <a:p>
            <a:pPr marL="285750" indent="0" algn="just">
              <a:buFont typeface="Arial" panose="020B0604020202020204" pitchFamily="34" charset="0"/>
              <a:buNone/>
            </a:pPr>
            <a:endParaRPr lang="fr-FR" sz="3200" dirty="0">
              <a:solidFill>
                <a:schemeClr val="accent5"/>
              </a:solidFill>
              <a:latin typeface="Marianne" panose="02000000000000000000" pitchFamily="2" charset="0"/>
            </a:endParaRPr>
          </a:p>
          <a:p>
            <a:endParaRPr lang="fr-FR" dirty="0">
              <a:solidFill>
                <a:schemeClr val="accent5"/>
              </a:solidFill>
            </a:endParaRPr>
          </a:p>
          <a:p>
            <a:endParaRPr lang="fr-FR" dirty="0">
              <a:solidFill>
                <a:schemeClr val="accent5"/>
              </a:solidFill>
            </a:endParaRPr>
          </a:p>
        </p:txBody>
      </p:sp>
      <p:sp>
        <p:nvSpPr>
          <p:cNvPr id="4" name="Triangle 3">
            <a:extLst>
              <a:ext uri="{FF2B5EF4-FFF2-40B4-BE49-F238E27FC236}">
                <a16:creationId xmlns:a16="http://schemas.microsoft.com/office/drawing/2014/main" id="{A440C437-50B3-6CDE-17D7-7702253F74D7}"/>
              </a:ext>
            </a:extLst>
          </p:cNvPr>
          <p:cNvSpPr/>
          <p:nvPr/>
        </p:nvSpPr>
        <p:spPr>
          <a:xfrm>
            <a:off x="4206461" y="3695014"/>
            <a:ext cx="4246179" cy="1890295"/>
          </a:xfrm>
          <a:prstGeom prst="triangle">
            <a:avLst/>
          </a:prstGeom>
          <a:solidFill>
            <a:schemeClr val="accent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dirty="0">
                <a:solidFill>
                  <a:schemeClr val="bg1"/>
                </a:solidFill>
                <a:latin typeface="Marianne" panose="02000000000000000000" pitchFamily="2" charset="0"/>
              </a:rPr>
              <a:t>Désinsertion professionnelle</a:t>
            </a:r>
          </a:p>
          <a:p>
            <a:pPr algn="ctr"/>
            <a:endParaRPr lang="fr-FR" dirty="0">
              <a:solidFill>
                <a:schemeClr val="bg1"/>
              </a:solidFill>
              <a:latin typeface="Marianne" panose="02000000000000000000" pitchFamily="2" charset="0"/>
            </a:endParaRPr>
          </a:p>
        </p:txBody>
      </p:sp>
      <p:sp>
        <p:nvSpPr>
          <p:cNvPr id="7" name="ZoneTexte 6">
            <a:extLst>
              <a:ext uri="{FF2B5EF4-FFF2-40B4-BE49-F238E27FC236}">
                <a16:creationId xmlns:a16="http://schemas.microsoft.com/office/drawing/2014/main" id="{110F69CD-11DE-E437-3697-52682E1A36A7}"/>
              </a:ext>
            </a:extLst>
          </p:cNvPr>
          <p:cNvSpPr txBox="1"/>
          <p:nvPr/>
        </p:nvSpPr>
        <p:spPr>
          <a:xfrm>
            <a:off x="4944811" y="3011234"/>
            <a:ext cx="2769478" cy="646331"/>
          </a:xfrm>
          <a:prstGeom prst="rect">
            <a:avLst/>
          </a:prstGeom>
          <a:noFill/>
        </p:spPr>
        <p:txBody>
          <a:bodyPr wrap="square" rtlCol="0">
            <a:spAutoFit/>
          </a:bodyPr>
          <a:lstStyle/>
          <a:p>
            <a:pPr algn="ctr"/>
            <a:r>
              <a:rPr lang="fr-FR" dirty="0">
                <a:solidFill>
                  <a:schemeClr val="accent5"/>
                </a:solidFill>
                <a:latin typeface="Marianne" panose="02000000000000000000" pitchFamily="2" charset="0"/>
              </a:rPr>
              <a:t>Problème de santé individuelle</a:t>
            </a:r>
          </a:p>
        </p:txBody>
      </p:sp>
      <p:sp>
        <p:nvSpPr>
          <p:cNvPr id="8" name="ZoneTexte 7">
            <a:extLst>
              <a:ext uri="{FF2B5EF4-FFF2-40B4-BE49-F238E27FC236}">
                <a16:creationId xmlns:a16="http://schemas.microsoft.com/office/drawing/2014/main" id="{DA2F2655-88B8-FEB4-3EAF-743813CE5B83}"/>
              </a:ext>
            </a:extLst>
          </p:cNvPr>
          <p:cNvSpPr txBox="1"/>
          <p:nvPr/>
        </p:nvSpPr>
        <p:spPr>
          <a:xfrm>
            <a:off x="3129151" y="5739155"/>
            <a:ext cx="2154621" cy="369332"/>
          </a:xfrm>
          <a:prstGeom prst="rect">
            <a:avLst/>
          </a:prstGeom>
          <a:noFill/>
        </p:spPr>
        <p:txBody>
          <a:bodyPr wrap="square" rtlCol="0">
            <a:spAutoFit/>
          </a:bodyPr>
          <a:lstStyle/>
          <a:p>
            <a:pPr algn="ctr"/>
            <a:r>
              <a:rPr lang="fr-FR" dirty="0">
                <a:solidFill>
                  <a:schemeClr val="accent5"/>
                </a:solidFill>
                <a:latin typeface="Marianne" panose="02000000000000000000" pitchFamily="2" charset="0"/>
              </a:rPr>
              <a:t>Vieillir </a:t>
            </a:r>
            <a:r>
              <a:rPr lang="fr-FR" b="1" dirty="0">
                <a:solidFill>
                  <a:schemeClr val="accent5"/>
                </a:solidFill>
                <a:latin typeface="Marianne" panose="02000000000000000000" pitchFamily="2" charset="0"/>
              </a:rPr>
              <a:t>au travail</a:t>
            </a:r>
          </a:p>
        </p:txBody>
      </p:sp>
      <p:sp>
        <p:nvSpPr>
          <p:cNvPr id="9" name="ZoneTexte 8">
            <a:extLst>
              <a:ext uri="{FF2B5EF4-FFF2-40B4-BE49-F238E27FC236}">
                <a16:creationId xmlns:a16="http://schemas.microsoft.com/office/drawing/2014/main" id="{275C010E-F6B3-CBCC-024C-4B2F7B768B06}"/>
              </a:ext>
            </a:extLst>
          </p:cNvPr>
          <p:cNvSpPr txBox="1"/>
          <p:nvPr/>
        </p:nvSpPr>
        <p:spPr>
          <a:xfrm>
            <a:off x="7406861" y="5690379"/>
            <a:ext cx="3200178" cy="830997"/>
          </a:xfrm>
          <a:prstGeom prst="rect">
            <a:avLst/>
          </a:prstGeom>
          <a:noFill/>
        </p:spPr>
        <p:txBody>
          <a:bodyPr wrap="square" rtlCol="0">
            <a:spAutoFit/>
          </a:bodyPr>
          <a:lstStyle/>
          <a:p>
            <a:pPr algn="ctr"/>
            <a:r>
              <a:rPr lang="fr-FR" sz="1600" dirty="0">
                <a:solidFill>
                  <a:schemeClr val="accent5"/>
                </a:solidFill>
                <a:latin typeface="Marianne" panose="02000000000000000000" pitchFamily="2" charset="0"/>
              </a:rPr>
              <a:t>Usure professionnelle :  </a:t>
            </a:r>
            <a:r>
              <a:rPr lang="fr-FR" sz="1600" b="1" dirty="0">
                <a:solidFill>
                  <a:schemeClr val="accent5"/>
                </a:solidFill>
                <a:latin typeface="Marianne" panose="02000000000000000000" pitchFamily="2" charset="0"/>
              </a:rPr>
              <a:t>processus de détérioration de la santé lié au travail</a:t>
            </a:r>
          </a:p>
        </p:txBody>
      </p:sp>
    </p:spTree>
    <p:extLst>
      <p:ext uri="{BB962C8B-B14F-4D97-AF65-F5344CB8AC3E}">
        <p14:creationId xmlns:p14="http://schemas.microsoft.com/office/powerpoint/2010/main" val="3538762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1425798" y="2024124"/>
            <a:ext cx="10751163" cy="4801314"/>
          </a:xfrm>
          <a:prstGeom prst="rect">
            <a:avLst/>
          </a:prstGeom>
          <a:noFill/>
        </p:spPr>
        <p:txBody>
          <a:bodyPr wrap="square" rtlCol="0">
            <a:spAutoFit/>
          </a:bodyPr>
          <a:lstStyle/>
          <a:p>
            <a:pPr algn="just"/>
            <a:endParaRPr lang="fr-FR" sz="2000" dirty="0">
              <a:solidFill>
                <a:schemeClr val="accent5"/>
              </a:solidFill>
              <a:latin typeface="Marianne" panose="02000000000000000000" pitchFamily="2" charset="0"/>
            </a:endParaRPr>
          </a:p>
          <a:p>
            <a:pPr marL="342900" indent="-342900" algn="just">
              <a:buFont typeface="Wingdings" pitchFamily="2" charset="2"/>
              <a:buChar char="ü"/>
            </a:pPr>
            <a:r>
              <a:rPr lang="fr-FR" sz="2000" dirty="0">
                <a:solidFill>
                  <a:schemeClr val="accent5"/>
                </a:solidFill>
                <a:effectLst/>
                <a:latin typeface="Marianne" panose="02000000000000000000" pitchFamily="2" charset="0"/>
              </a:rPr>
              <a:t>La prévention de la désinsertion professionnelle (PDP) renvoie aux </a:t>
            </a:r>
            <a:r>
              <a:rPr lang="fr-FR" sz="2000" b="1" dirty="0">
                <a:solidFill>
                  <a:schemeClr val="accent5"/>
                </a:solidFill>
                <a:effectLst/>
                <a:latin typeface="Marianne" panose="02000000000000000000" pitchFamily="2" charset="0"/>
              </a:rPr>
              <a:t>dispositifs et accompagnements à destination des salariés potentiellement vulnérables du fait d’un état de santé </a:t>
            </a:r>
            <a:r>
              <a:rPr lang="fr-FR" sz="2000" dirty="0">
                <a:solidFill>
                  <a:schemeClr val="accent5"/>
                </a:solidFill>
                <a:effectLst/>
                <a:latin typeface="Marianne" panose="02000000000000000000" pitchFamily="2" charset="0"/>
              </a:rPr>
              <a:t>difficilement compatible avec la poursuite de leur activité (maladies liées ou non au travail, situation de handicap) et pouvant entrainer une exclusion durable de l’emploi.</a:t>
            </a:r>
          </a:p>
          <a:p>
            <a:pPr marL="342900" indent="-342900" algn="just">
              <a:buFont typeface="Wingdings" pitchFamily="2" charset="2"/>
              <a:buChar char="ü"/>
            </a:pPr>
            <a:endParaRPr lang="fr-FR" sz="1200" dirty="0">
              <a:solidFill>
                <a:schemeClr val="accent5"/>
              </a:solidFill>
              <a:effectLst/>
              <a:latin typeface="Marianne" panose="02000000000000000000" pitchFamily="2" charset="0"/>
            </a:endParaRPr>
          </a:p>
          <a:p>
            <a:pPr marL="342900" indent="-342900" algn="just">
              <a:buFont typeface="Wingdings" pitchFamily="2" charset="2"/>
              <a:buChar char="ü"/>
            </a:pPr>
            <a:r>
              <a:rPr lang="fr-FR" sz="2000" dirty="0">
                <a:solidFill>
                  <a:schemeClr val="accent5"/>
                </a:solidFill>
                <a:effectLst/>
                <a:latin typeface="Marianne" panose="02000000000000000000" pitchFamily="2" charset="0"/>
              </a:rPr>
              <a:t>La PDP a pour objectif de </a:t>
            </a:r>
            <a:r>
              <a:rPr lang="fr-FR" sz="2000" b="1" dirty="0">
                <a:solidFill>
                  <a:schemeClr val="accent5"/>
                </a:solidFill>
                <a:effectLst/>
                <a:latin typeface="Marianne" panose="02000000000000000000" pitchFamily="2" charset="0"/>
              </a:rPr>
              <a:t>repérer le plus en amont possible </a:t>
            </a:r>
            <a:r>
              <a:rPr lang="fr-FR" sz="2000" dirty="0">
                <a:solidFill>
                  <a:schemeClr val="accent5"/>
                </a:solidFill>
                <a:effectLst/>
                <a:latin typeface="Marianne" panose="02000000000000000000" pitchFamily="2" charset="0"/>
              </a:rPr>
              <a:t>ce risque et de mettre en place des actions qui permettront de maintenir en emploi le salarié concerné ou de favoriser son retour à l’emploi. Ces dispositifs visent ainsi à limiter les conséquences de l’usure professionnelle et constituent plus largement un levier d’amélioration des conditions de travail, de motivation et d’inclusion des travailleurs.</a:t>
            </a:r>
          </a:p>
          <a:p>
            <a:pPr marL="342900" indent="-342900" algn="just">
              <a:buFont typeface="Wingdings" pitchFamily="2" charset="2"/>
              <a:buChar char="ü"/>
            </a:pPr>
            <a:endParaRPr lang="fr-FR" sz="1200" dirty="0">
              <a:solidFill>
                <a:schemeClr val="accent5"/>
              </a:solidFill>
              <a:latin typeface="Marianne" panose="02000000000000000000" pitchFamily="2" charset="0"/>
            </a:endParaRPr>
          </a:p>
          <a:p>
            <a:pPr marL="342900" indent="-342900" algn="just">
              <a:buFont typeface="Wingdings" pitchFamily="2" charset="2"/>
              <a:buChar char="ü"/>
            </a:pPr>
            <a:r>
              <a:rPr lang="fr-FR" sz="2000" dirty="0">
                <a:solidFill>
                  <a:schemeClr val="accent5"/>
                </a:solidFill>
                <a:effectLst/>
                <a:latin typeface="Marianne" panose="02000000000000000000" pitchFamily="2" charset="0"/>
              </a:rPr>
              <a:t>On parle de PDP mais il est plus juste de parler de PDUP (prévention de la désinsertion et de l’usure professionnelle)</a:t>
            </a:r>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PDP, de quoi parle-t-on ?</a:t>
            </a:r>
            <a:endParaRPr lang="fr-FR" sz="2800" dirty="0">
              <a:solidFill>
                <a:schemeClr val="bg1"/>
              </a:solidFill>
            </a:endParaRPr>
          </a:p>
        </p:txBody>
      </p:sp>
      <p:pic>
        <p:nvPicPr>
          <p:cNvPr id="2" name="Image 1">
            <a:extLst>
              <a:ext uri="{FF2B5EF4-FFF2-40B4-BE49-F238E27FC236}">
                <a16:creationId xmlns:a16="http://schemas.microsoft.com/office/drawing/2014/main" id="{6ADE8F31-0DDD-98D1-1577-B575D2BEE20F}"/>
              </a:ext>
            </a:extLst>
          </p:cNvPr>
          <p:cNvPicPr>
            <a:picLocks noChangeAspect="1"/>
          </p:cNvPicPr>
          <p:nvPr/>
        </p:nvPicPr>
        <p:blipFill>
          <a:blip r:embed="rId3"/>
          <a:stretch>
            <a:fillRect/>
          </a:stretch>
        </p:blipFill>
        <p:spPr>
          <a:xfrm>
            <a:off x="153152" y="114255"/>
            <a:ext cx="2013272" cy="1908271"/>
          </a:xfrm>
          <a:prstGeom prst="rect">
            <a:avLst/>
          </a:prstGeom>
        </p:spPr>
      </p:pic>
    </p:spTree>
    <p:extLst>
      <p:ext uri="{BB962C8B-B14F-4D97-AF65-F5344CB8AC3E}">
        <p14:creationId xmlns:p14="http://schemas.microsoft.com/office/powerpoint/2010/main" val="1843026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2216534" y="3348987"/>
            <a:ext cx="5205544" cy="2062103"/>
          </a:xfrm>
          <a:prstGeom prst="rect">
            <a:avLst/>
          </a:prstGeom>
          <a:noFill/>
        </p:spPr>
        <p:txBody>
          <a:bodyPr wrap="square" rtlCol="0">
            <a:spAutoFit/>
          </a:bodyPr>
          <a:lstStyle/>
          <a:p>
            <a:pPr lvl="0" algn="just"/>
            <a:r>
              <a:rPr lang="fr-FR" sz="2400" b="1" dirty="0">
                <a:solidFill>
                  <a:schemeClr val="accent5"/>
                </a:solidFill>
                <a:latin typeface="Marianne" panose="02000000000000000000" pitchFamily="2" charset="0"/>
              </a:rPr>
              <a:t>Quel public est visé par la PDUP ?</a:t>
            </a:r>
          </a:p>
          <a:p>
            <a:pPr marL="342900" lvl="0" indent="-342900" algn="just">
              <a:buFontTx/>
              <a:buChar char="-"/>
            </a:pPr>
            <a:r>
              <a:rPr lang="fr-FR" sz="2000" dirty="0">
                <a:solidFill>
                  <a:schemeClr val="accent5"/>
                </a:solidFill>
                <a:latin typeface="Marianne" panose="02000000000000000000" pitchFamily="2" charset="0"/>
              </a:rPr>
              <a:t>Les salariés, </a:t>
            </a:r>
          </a:p>
          <a:p>
            <a:pPr marL="342900" lvl="0" indent="-342900" algn="just">
              <a:buFontTx/>
              <a:buChar char="-"/>
            </a:pPr>
            <a:r>
              <a:rPr lang="fr-FR" sz="2000" dirty="0">
                <a:solidFill>
                  <a:schemeClr val="accent5"/>
                </a:solidFill>
                <a:latin typeface="Marianne" panose="02000000000000000000" pitchFamily="2" charset="0"/>
              </a:rPr>
              <a:t>Les agents de la fonction publique,</a:t>
            </a:r>
          </a:p>
          <a:p>
            <a:pPr marL="342900" lvl="0" indent="-342900" algn="just">
              <a:buFontTx/>
              <a:buChar char="-"/>
            </a:pPr>
            <a:r>
              <a:rPr lang="fr-FR" sz="2000" dirty="0">
                <a:solidFill>
                  <a:schemeClr val="accent5"/>
                </a:solidFill>
                <a:latin typeface="Marianne" panose="02000000000000000000" pitchFamily="2" charset="0"/>
              </a:rPr>
              <a:t>Les travailleurs indépendants, </a:t>
            </a:r>
          </a:p>
          <a:p>
            <a:pPr marL="342900" lvl="0" indent="-342900" algn="just">
              <a:buFontTx/>
              <a:buChar char="-"/>
            </a:pPr>
            <a:r>
              <a:rPr lang="fr-FR" sz="2000" dirty="0">
                <a:solidFill>
                  <a:schemeClr val="accent5"/>
                </a:solidFill>
                <a:latin typeface="Marianne" panose="02000000000000000000" pitchFamily="2" charset="0"/>
              </a:rPr>
              <a:t>Les exploitants agricoles.</a:t>
            </a:r>
          </a:p>
          <a:p>
            <a:pPr marL="342900" lvl="0" indent="-342900" algn="just">
              <a:buFontTx/>
              <a:buChar char="-"/>
            </a:pPr>
            <a:endParaRPr lang="fr-FR" sz="2400" dirty="0">
              <a:solidFill>
                <a:schemeClr val="accent5"/>
              </a:solidFill>
              <a:latin typeface="Marianne" panose="02000000000000000000" pitchFamily="2" charset="0"/>
            </a:endParaRPr>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PDUP, de quoi parle-t-on ?</a:t>
            </a:r>
            <a:endParaRPr lang="fr-FR" sz="2800" dirty="0">
              <a:solidFill>
                <a:schemeClr val="bg1"/>
              </a:solidFill>
            </a:endParaRPr>
          </a:p>
        </p:txBody>
      </p:sp>
      <p:graphicFrame>
        <p:nvGraphicFramePr>
          <p:cNvPr id="3" name="Diagramme 2">
            <a:extLst>
              <a:ext uri="{FF2B5EF4-FFF2-40B4-BE49-F238E27FC236}">
                <a16:creationId xmlns:a16="http://schemas.microsoft.com/office/drawing/2014/main" id="{87832470-6A23-6900-E805-D377A7601DB2}"/>
              </a:ext>
            </a:extLst>
          </p:cNvPr>
          <p:cNvGraphicFramePr/>
          <p:nvPr>
            <p:extLst>
              <p:ext uri="{D42A27DB-BD31-4B8C-83A1-F6EECF244321}">
                <p14:modId xmlns:p14="http://schemas.microsoft.com/office/powerpoint/2010/main" val="1588230767"/>
              </p:ext>
            </p:extLst>
          </p:nvPr>
        </p:nvGraphicFramePr>
        <p:xfrm>
          <a:off x="7665227" y="2626256"/>
          <a:ext cx="3970215" cy="42533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ZoneTexte 3">
            <a:extLst>
              <a:ext uri="{FF2B5EF4-FFF2-40B4-BE49-F238E27FC236}">
                <a16:creationId xmlns:a16="http://schemas.microsoft.com/office/drawing/2014/main" id="{4D065A4C-4C11-08CB-5863-67CDFC67873A}"/>
              </a:ext>
            </a:extLst>
          </p:cNvPr>
          <p:cNvSpPr txBox="1"/>
          <p:nvPr/>
        </p:nvSpPr>
        <p:spPr>
          <a:xfrm>
            <a:off x="7637032" y="2367287"/>
            <a:ext cx="4356821" cy="461665"/>
          </a:xfrm>
          <a:prstGeom prst="rect">
            <a:avLst/>
          </a:prstGeom>
          <a:noFill/>
        </p:spPr>
        <p:txBody>
          <a:bodyPr wrap="square" rtlCol="0">
            <a:spAutoFit/>
          </a:bodyPr>
          <a:lstStyle/>
          <a:p>
            <a:pPr lvl="0" algn="just"/>
            <a:r>
              <a:rPr lang="fr-FR" sz="2400" b="1" dirty="0">
                <a:solidFill>
                  <a:schemeClr val="accent5"/>
                </a:solidFill>
                <a:latin typeface="Marianne" panose="02000000000000000000" pitchFamily="2" charset="0"/>
              </a:rPr>
              <a:t>Dans quelles situations ?</a:t>
            </a:r>
            <a:endParaRPr lang="fr-FR" sz="2400" dirty="0">
              <a:solidFill>
                <a:schemeClr val="accent5"/>
              </a:solidFill>
              <a:effectLst/>
              <a:latin typeface="Marianne" panose="02000000000000000000" pitchFamily="2" charset="0"/>
            </a:endParaRPr>
          </a:p>
        </p:txBody>
      </p:sp>
    </p:spTree>
    <p:extLst>
      <p:ext uri="{BB962C8B-B14F-4D97-AF65-F5344CB8AC3E}">
        <p14:creationId xmlns:p14="http://schemas.microsoft.com/office/powerpoint/2010/main" val="2367811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5215594" y="2203291"/>
            <a:ext cx="6790359" cy="4832092"/>
          </a:xfrm>
          <a:prstGeom prst="rect">
            <a:avLst/>
          </a:prstGeom>
          <a:noFill/>
        </p:spPr>
        <p:txBody>
          <a:bodyPr wrap="square" rtlCol="0">
            <a:spAutoFit/>
          </a:bodyPr>
          <a:lstStyle/>
          <a:p>
            <a:pPr lvl="0" algn="just"/>
            <a:r>
              <a:rPr lang="fr-FR" sz="2400" b="1" dirty="0">
                <a:solidFill>
                  <a:schemeClr val="accent5"/>
                </a:solidFill>
                <a:latin typeface="Marianne" panose="02000000000000000000" pitchFamily="2" charset="0"/>
              </a:rPr>
              <a:t>Un contexte qui concerne toutes les entreprises</a:t>
            </a:r>
          </a:p>
          <a:p>
            <a:pPr lvl="0" algn="just"/>
            <a:endParaRPr lang="fr-FR" sz="1050" b="1" dirty="0">
              <a:solidFill>
                <a:schemeClr val="accent5"/>
              </a:solidFill>
              <a:latin typeface="Marianne" panose="02000000000000000000" pitchFamily="2" charset="0"/>
            </a:endParaRPr>
          </a:p>
          <a:p>
            <a:pPr marL="285750" indent="-285750" algn="just">
              <a:buFont typeface="Arial" panose="020B0604020202020204" pitchFamily="34" charset="0"/>
              <a:buChar char="•"/>
            </a:pPr>
            <a:r>
              <a:rPr lang="fr-FR" dirty="0">
                <a:solidFill>
                  <a:schemeClr val="accent5"/>
                </a:solidFill>
                <a:latin typeface="Marianne" panose="02000000000000000000" pitchFamily="2" charset="0"/>
              </a:rPr>
              <a:t>Enjeu très important pour les entreprises de maintenir durablement leurs activités par la </a:t>
            </a:r>
            <a:r>
              <a:rPr lang="fr-FR" b="1" dirty="0">
                <a:solidFill>
                  <a:schemeClr val="accent5"/>
                </a:solidFill>
                <a:latin typeface="Marianne" panose="02000000000000000000" pitchFamily="2" charset="0"/>
              </a:rPr>
              <a:t>préservation des compétences</a:t>
            </a:r>
          </a:p>
          <a:p>
            <a:pPr marL="742950" lvl="1" indent="-285750" algn="just">
              <a:buFont typeface="Arial" panose="020B0604020202020204" pitchFamily="34" charset="0"/>
              <a:buChar char="•"/>
            </a:pPr>
            <a:r>
              <a:rPr lang="fr-FR" dirty="0">
                <a:solidFill>
                  <a:schemeClr val="accent5"/>
                </a:solidFill>
                <a:latin typeface="Marianne" panose="02000000000000000000" pitchFamily="2" charset="0"/>
              </a:rPr>
              <a:t>Dans un contexte d’allongement de la vie professionnelle</a:t>
            </a:r>
          </a:p>
          <a:p>
            <a:pPr marL="742950" lvl="1" indent="-285750" algn="just">
              <a:buFont typeface="Arial" panose="020B0604020202020204" pitchFamily="34" charset="0"/>
              <a:buChar char="•"/>
            </a:pPr>
            <a:r>
              <a:rPr lang="fr-FR" dirty="0">
                <a:solidFill>
                  <a:schemeClr val="accent5"/>
                </a:solidFill>
                <a:latin typeface="Marianne" panose="02000000000000000000" pitchFamily="2" charset="0"/>
              </a:rPr>
              <a:t>Dans un contexte de mutation du travail avec l’apparition de contraintes qui peuvent rendre difficilement tenable le travail pour les salariés les plus fragiles</a:t>
            </a:r>
          </a:p>
          <a:p>
            <a:pPr marL="742950" lvl="1" indent="-285750" algn="just">
              <a:buFont typeface="Arial" panose="020B0604020202020204" pitchFamily="34" charset="0"/>
              <a:buChar char="•"/>
            </a:pPr>
            <a:r>
              <a:rPr lang="fr-FR" dirty="0">
                <a:solidFill>
                  <a:schemeClr val="accent5"/>
                </a:solidFill>
                <a:latin typeface="Marianne" panose="02000000000000000000" pitchFamily="2" charset="0"/>
              </a:rPr>
              <a:t>Dans un contexte de métier en tension, de difficultés de recrutement </a:t>
            </a:r>
          </a:p>
          <a:p>
            <a:pPr marL="742950" lvl="1" indent="-285750" algn="just">
              <a:buFont typeface="Arial" panose="020B0604020202020204" pitchFamily="34" charset="0"/>
              <a:buChar char="•"/>
            </a:pPr>
            <a:endParaRPr lang="fr-FR" sz="1050" dirty="0">
              <a:solidFill>
                <a:schemeClr val="accent5"/>
              </a:solidFill>
              <a:latin typeface="Marianne" panose="02000000000000000000" pitchFamily="2" charset="0"/>
            </a:endParaRPr>
          </a:p>
          <a:p>
            <a:pPr marL="285750" indent="-285750" algn="just">
              <a:buFont typeface="Arial" panose="020B0604020202020204" pitchFamily="34" charset="0"/>
              <a:buChar char="•"/>
            </a:pPr>
            <a:r>
              <a:rPr lang="fr-FR" dirty="0">
                <a:solidFill>
                  <a:schemeClr val="accent5"/>
                </a:solidFill>
                <a:latin typeface="Marianne" panose="02000000000000000000" pitchFamily="2" charset="0"/>
              </a:rPr>
              <a:t>Des priorités d’actions nationales : Plan Santé Travail, loi du 2 aout 2021 sur la santé au travail</a:t>
            </a:r>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Pourquoi parler de PDUP ?</a:t>
            </a:r>
            <a:endParaRPr lang="fr-FR" sz="2800" dirty="0">
              <a:solidFill>
                <a:schemeClr val="bg1"/>
              </a:solidFill>
            </a:endParaRPr>
          </a:p>
        </p:txBody>
      </p:sp>
      <p:pic>
        <p:nvPicPr>
          <p:cNvPr id="4" name="Image 3">
            <a:extLst>
              <a:ext uri="{FF2B5EF4-FFF2-40B4-BE49-F238E27FC236}">
                <a16:creationId xmlns:a16="http://schemas.microsoft.com/office/drawing/2014/main" id="{40AF7329-0CFA-72BF-9314-CF46DEE85508}"/>
              </a:ext>
            </a:extLst>
          </p:cNvPr>
          <p:cNvPicPr>
            <a:picLocks noChangeAspect="1"/>
          </p:cNvPicPr>
          <p:nvPr/>
        </p:nvPicPr>
        <p:blipFill>
          <a:blip r:embed="rId3"/>
          <a:stretch>
            <a:fillRect/>
          </a:stretch>
        </p:blipFill>
        <p:spPr>
          <a:xfrm>
            <a:off x="1" y="1505244"/>
            <a:ext cx="5093752" cy="5352756"/>
          </a:xfrm>
          <a:prstGeom prst="rect">
            <a:avLst/>
          </a:prstGeom>
        </p:spPr>
      </p:pic>
    </p:spTree>
    <p:extLst>
      <p:ext uri="{BB962C8B-B14F-4D97-AF65-F5344CB8AC3E}">
        <p14:creationId xmlns:p14="http://schemas.microsoft.com/office/powerpoint/2010/main" val="2882290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661561" y="376174"/>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PDUP, concrètement</a:t>
            </a:r>
            <a:endParaRPr lang="fr-FR" sz="2800" dirty="0">
              <a:solidFill>
                <a:schemeClr val="bg1"/>
              </a:solidFill>
            </a:endParaRPr>
          </a:p>
        </p:txBody>
      </p:sp>
      <p:graphicFrame>
        <p:nvGraphicFramePr>
          <p:cNvPr id="3" name="Diagramme 2">
            <a:extLst>
              <a:ext uri="{FF2B5EF4-FFF2-40B4-BE49-F238E27FC236}">
                <a16:creationId xmlns:a16="http://schemas.microsoft.com/office/drawing/2014/main" id="{B22DAD58-3D22-4A5F-F08E-19775051C07C}"/>
              </a:ext>
            </a:extLst>
          </p:cNvPr>
          <p:cNvGraphicFramePr/>
          <p:nvPr>
            <p:extLst>
              <p:ext uri="{D42A27DB-BD31-4B8C-83A1-F6EECF244321}">
                <p14:modId xmlns:p14="http://schemas.microsoft.com/office/powerpoint/2010/main" val="679386801"/>
              </p:ext>
            </p:extLst>
          </p:nvPr>
        </p:nvGraphicFramePr>
        <p:xfrm>
          <a:off x="1745673" y="1245101"/>
          <a:ext cx="993964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7920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909E6228-F000-E5A6-3ABC-470C0F9C8456}"/>
              </a:ext>
            </a:extLst>
          </p:cNvPr>
          <p:cNvSpPr txBox="1"/>
          <p:nvPr/>
        </p:nvSpPr>
        <p:spPr>
          <a:xfrm>
            <a:off x="2995533" y="267103"/>
            <a:ext cx="7438889" cy="954107"/>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En cas d’inaptitude prononcée par le médecin du travail </a:t>
            </a:r>
            <a:endParaRPr lang="fr-FR" sz="2800" dirty="0">
              <a:solidFill>
                <a:schemeClr val="bg1"/>
              </a:solidFill>
            </a:endParaRPr>
          </a:p>
        </p:txBody>
      </p:sp>
      <p:sp>
        <p:nvSpPr>
          <p:cNvPr id="2" name="Rectangle 3">
            <a:extLst>
              <a:ext uri="{FF2B5EF4-FFF2-40B4-BE49-F238E27FC236}">
                <a16:creationId xmlns:a16="http://schemas.microsoft.com/office/drawing/2014/main" id="{777655C1-C87A-2A5A-3AF5-8CC550197F61}"/>
              </a:ext>
            </a:extLst>
          </p:cNvPr>
          <p:cNvSpPr>
            <a:spLocks noGrp="1" noChangeArrowheads="1"/>
          </p:cNvSpPr>
          <p:nvPr>
            <p:ph idx="1"/>
          </p:nvPr>
        </p:nvSpPr>
        <p:spPr>
          <a:xfrm>
            <a:off x="2008913" y="1780139"/>
            <a:ext cx="9863297" cy="4972929"/>
          </a:xfrm>
        </p:spPr>
        <p:txBody>
          <a:bodyPr>
            <a:normAutofit fontScale="92500" lnSpcReduction="10000"/>
          </a:bodyPr>
          <a:lstStyle/>
          <a:p>
            <a:pPr marL="0" indent="0" algn="ctr">
              <a:spcBef>
                <a:spcPct val="0"/>
              </a:spcBef>
              <a:buNone/>
            </a:pPr>
            <a:r>
              <a:rPr lang="fr-FR" sz="2600" b="1" dirty="0">
                <a:solidFill>
                  <a:srgbClr val="65AECC"/>
                </a:solidFill>
                <a:latin typeface="Marianne" panose="02000000000000000000" pitchFamily="2" charset="0"/>
              </a:rPr>
              <a:t>Obligations de l</a:t>
            </a:r>
            <a:r>
              <a:rPr lang="ja-JP" altLang="fr-FR" sz="2600" b="1" dirty="0">
                <a:solidFill>
                  <a:srgbClr val="65AECC"/>
                </a:solidFill>
                <a:latin typeface="Marianne" panose="02000000000000000000" pitchFamily="2" charset="0"/>
              </a:rPr>
              <a:t>’</a:t>
            </a:r>
            <a:r>
              <a:rPr lang="fr-FR" altLang="ja-JP" sz="2600" b="1" dirty="0">
                <a:solidFill>
                  <a:srgbClr val="65AECC"/>
                </a:solidFill>
                <a:latin typeface="Marianne" panose="02000000000000000000" pitchFamily="2" charset="0"/>
              </a:rPr>
              <a:t>employeur</a:t>
            </a:r>
          </a:p>
          <a:p>
            <a:pPr marL="0" indent="0" algn="ctr">
              <a:spcBef>
                <a:spcPct val="0"/>
              </a:spcBef>
              <a:buNone/>
            </a:pPr>
            <a:endParaRPr lang="fr-FR" altLang="ja-JP" sz="1200" b="1" dirty="0">
              <a:solidFill>
                <a:srgbClr val="65AECC"/>
              </a:solidFill>
              <a:latin typeface="Marianne" panose="02000000000000000000" pitchFamily="2" charset="0"/>
            </a:endParaRPr>
          </a:p>
          <a:p>
            <a:pPr marL="0" indent="0" algn="ctr">
              <a:spcBef>
                <a:spcPct val="0"/>
              </a:spcBef>
              <a:buNone/>
            </a:pPr>
            <a:r>
              <a:rPr lang="fr-FR" sz="2000" dirty="0">
                <a:solidFill>
                  <a:srgbClr val="65AECC"/>
                </a:solidFill>
                <a:latin typeface="Marianne" panose="02000000000000000000" pitchFamily="2" charset="0"/>
              </a:rPr>
              <a:t>Articles L 1226-2 et L 1226-10 du Code du Travail</a:t>
            </a:r>
          </a:p>
          <a:p>
            <a:pPr marL="0" indent="0" algn="ctr">
              <a:spcBef>
                <a:spcPct val="0"/>
              </a:spcBef>
              <a:buNone/>
            </a:pPr>
            <a:endParaRPr lang="fr-FR" sz="2000" dirty="0">
              <a:solidFill>
                <a:srgbClr val="65AECC"/>
              </a:solidFill>
              <a:latin typeface="Marianne" panose="02000000000000000000" pitchFamily="2" charset="0"/>
            </a:endParaRPr>
          </a:p>
          <a:p>
            <a:pPr algn="l"/>
            <a:r>
              <a:rPr lang="fr-FR" sz="2000" dirty="0">
                <a:solidFill>
                  <a:srgbClr val="65AECC"/>
                </a:solidFill>
                <a:latin typeface="Marianne" panose="02000000000000000000" pitchFamily="2" charset="0"/>
              </a:rPr>
              <a:t>Lorsque le salarié victime d'une maladie ou d'un accident non professionnel (Art. L1226-4) ou professionnel (Art. L1226-10 ) est déclaré inapte par le médecin du travail à reprendre l'emploi qu'il occupait précédemment, l'employeur lui propose un autre emploi approprié à ses capacités, au sein de l'entreprise ou des entreprises du groupe.</a:t>
            </a:r>
          </a:p>
          <a:p>
            <a:pPr algn="l"/>
            <a:r>
              <a:rPr lang="fr-FR" sz="2000" dirty="0">
                <a:solidFill>
                  <a:srgbClr val="65AECC"/>
                </a:solidFill>
                <a:latin typeface="Marianne" panose="02000000000000000000" pitchFamily="2" charset="0"/>
              </a:rPr>
              <a:t>Cette proposition prend en compte, </a:t>
            </a:r>
            <a:r>
              <a:rPr lang="fr-FR" sz="2000" b="1" dirty="0">
                <a:solidFill>
                  <a:srgbClr val="65AECC"/>
                </a:solidFill>
                <a:latin typeface="Marianne" panose="02000000000000000000" pitchFamily="2" charset="0"/>
              </a:rPr>
              <a:t>après avis du comité social et économique </a:t>
            </a:r>
            <a:r>
              <a:rPr lang="fr-FR" sz="2000" dirty="0">
                <a:solidFill>
                  <a:srgbClr val="65AECC"/>
                </a:solidFill>
                <a:latin typeface="Marianne" panose="02000000000000000000" pitchFamily="2" charset="0"/>
              </a:rPr>
              <a:t>lorsqu'il existe, les conclusions écrites du médecin du travail et les indications qu'il formule sur les capacités du salarié à exercer l'une des tâches existantes dans l'entreprise. Le médecin du travail formule également des indications sur la capacité du salarié à bénéficier d'une formation le préparant à occuper un poste adapté.</a:t>
            </a:r>
          </a:p>
          <a:p>
            <a:pPr algn="l"/>
            <a:r>
              <a:rPr lang="fr-FR" sz="2000" dirty="0">
                <a:solidFill>
                  <a:srgbClr val="65AECC"/>
                </a:solidFill>
                <a:latin typeface="Marianne" panose="02000000000000000000" pitchFamily="2" charset="0"/>
              </a:rPr>
              <a:t>L'emploi proposé est aussi comparable que possible à l'emploi précédemment occupé, au besoin par la mise en œuvre de mesures telles que mutations, aménagements, adaptations ou transformations de postes existants ou aménagement du temps de travail.</a:t>
            </a:r>
          </a:p>
        </p:txBody>
      </p:sp>
    </p:spTree>
    <p:extLst>
      <p:ext uri="{BB962C8B-B14F-4D97-AF65-F5344CB8AC3E}">
        <p14:creationId xmlns:p14="http://schemas.microsoft.com/office/powerpoint/2010/main" val="1748960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161181" y="2013228"/>
            <a:ext cx="4392486" cy="2523768"/>
          </a:xfrm>
          <a:prstGeom prst="rect">
            <a:avLst/>
          </a:prstGeom>
          <a:solidFill>
            <a:schemeClr val="bg1"/>
          </a:solidFill>
        </p:spPr>
        <p:txBody>
          <a:bodyPr wrap="square" rtlCol="0">
            <a:spAutoFit/>
          </a:bodyPr>
          <a:lstStyle/>
          <a:p>
            <a:pPr lvl="0"/>
            <a:endParaRPr lang="fr-FR" sz="2000" b="1" dirty="0">
              <a:solidFill>
                <a:srgbClr val="65AECC"/>
              </a:solidFill>
              <a:latin typeface="Marianne" panose="02000000000000000000" pitchFamily="2" charset="0"/>
            </a:endParaRPr>
          </a:p>
          <a:p>
            <a:pPr lvl="0"/>
            <a:r>
              <a:rPr lang="fr-FR" sz="2000" b="1" dirty="0">
                <a:solidFill>
                  <a:srgbClr val="65AECC"/>
                </a:solidFill>
                <a:latin typeface="Marianne" panose="02000000000000000000" pitchFamily="2" charset="0"/>
              </a:rPr>
              <a:t>Une cellule de prévention de la désinsertion professionnelle dans chaque service de prévention et de santé au travail interentreprise (SPSTI)</a:t>
            </a:r>
          </a:p>
          <a:p>
            <a:pPr lvl="0"/>
            <a:endParaRPr lang="fr-FR" sz="2000" b="1" dirty="0">
              <a:solidFill>
                <a:srgbClr val="65AECC"/>
              </a:solidFill>
              <a:latin typeface="Marianne" panose="02000000000000000000" pitchFamily="2" charset="0"/>
            </a:endParaRPr>
          </a:p>
          <a:p>
            <a:pPr lvl="0"/>
            <a:endParaRPr lang="fr-FR" b="1" dirty="0">
              <a:solidFill>
                <a:srgbClr val="65AECC"/>
              </a:solidFill>
              <a:latin typeface="Marianne" panose="02000000000000000000" pitchFamily="2" charset="0"/>
            </a:endParaRPr>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523220"/>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La PDUP, les acteurs mobilisables</a:t>
            </a:r>
            <a:endParaRPr lang="fr-FR" sz="2800" dirty="0">
              <a:solidFill>
                <a:schemeClr val="bg1"/>
              </a:solidFill>
            </a:endParaRPr>
          </a:p>
        </p:txBody>
      </p:sp>
      <p:pic>
        <p:nvPicPr>
          <p:cNvPr id="3" name="Image 2">
            <a:extLst>
              <a:ext uri="{FF2B5EF4-FFF2-40B4-BE49-F238E27FC236}">
                <a16:creationId xmlns:a16="http://schemas.microsoft.com/office/drawing/2014/main" id="{BB599655-8092-62F2-0137-BF689A917F1B}"/>
              </a:ext>
            </a:extLst>
          </p:cNvPr>
          <p:cNvPicPr>
            <a:picLocks noChangeAspect="1"/>
          </p:cNvPicPr>
          <p:nvPr/>
        </p:nvPicPr>
        <p:blipFill>
          <a:blip r:embed="rId3"/>
          <a:stretch>
            <a:fillRect/>
          </a:stretch>
        </p:blipFill>
        <p:spPr>
          <a:xfrm>
            <a:off x="4433108" y="1537530"/>
            <a:ext cx="4090285" cy="2846389"/>
          </a:xfrm>
          <a:prstGeom prst="rect">
            <a:avLst/>
          </a:prstGeom>
        </p:spPr>
      </p:pic>
      <p:sp>
        <p:nvSpPr>
          <p:cNvPr id="4" name="ZoneTexte 3">
            <a:extLst>
              <a:ext uri="{FF2B5EF4-FFF2-40B4-BE49-F238E27FC236}">
                <a16:creationId xmlns:a16="http://schemas.microsoft.com/office/drawing/2014/main" id="{C04031A4-8377-9D8F-BA23-CE130DEAC611}"/>
              </a:ext>
            </a:extLst>
          </p:cNvPr>
          <p:cNvSpPr txBox="1"/>
          <p:nvPr/>
        </p:nvSpPr>
        <p:spPr>
          <a:xfrm>
            <a:off x="0" y="6604084"/>
            <a:ext cx="1739579" cy="253916"/>
          </a:xfrm>
          <a:prstGeom prst="rect">
            <a:avLst/>
          </a:prstGeom>
          <a:noFill/>
        </p:spPr>
        <p:txBody>
          <a:bodyPr wrap="none" rtlCol="0">
            <a:spAutoFit/>
          </a:bodyPr>
          <a:lstStyle/>
          <a:p>
            <a:r>
              <a:rPr lang="fr-FR" sz="1050" dirty="0">
                <a:latin typeface="Marianne" panose="02000000000000000000" pitchFamily="2" charset="0"/>
              </a:rPr>
              <a:t>Source : PRST Occitanie</a:t>
            </a:r>
          </a:p>
        </p:txBody>
      </p:sp>
      <p:graphicFrame>
        <p:nvGraphicFramePr>
          <p:cNvPr id="7" name="Diagramme 6">
            <a:extLst>
              <a:ext uri="{FF2B5EF4-FFF2-40B4-BE49-F238E27FC236}">
                <a16:creationId xmlns:a16="http://schemas.microsoft.com/office/drawing/2014/main" id="{F13A4E75-1BC2-5705-BEC5-D7E6E34442FE}"/>
              </a:ext>
            </a:extLst>
          </p:cNvPr>
          <p:cNvGraphicFramePr/>
          <p:nvPr>
            <p:extLst>
              <p:ext uri="{D42A27DB-BD31-4B8C-83A1-F6EECF244321}">
                <p14:modId xmlns:p14="http://schemas.microsoft.com/office/powerpoint/2010/main" val="2167623115"/>
              </p:ext>
            </p:extLst>
          </p:nvPr>
        </p:nvGraphicFramePr>
        <p:xfrm>
          <a:off x="7638334" y="2900659"/>
          <a:ext cx="5289454" cy="39951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Flèche droite rayée 10">
            <a:extLst>
              <a:ext uri="{FF2B5EF4-FFF2-40B4-BE49-F238E27FC236}">
                <a16:creationId xmlns:a16="http://schemas.microsoft.com/office/drawing/2014/main" id="{737061BE-8FFE-11E4-1AAD-A0C52AC8FB33}"/>
              </a:ext>
            </a:extLst>
          </p:cNvPr>
          <p:cNvSpPr/>
          <p:nvPr/>
        </p:nvSpPr>
        <p:spPr>
          <a:xfrm rot="12409530">
            <a:off x="8491952" y="2498251"/>
            <a:ext cx="1234371" cy="689317"/>
          </a:xfrm>
          <a:prstGeom prst="stripedRightArrow">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ZoneTexte 11">
            <a:extLst>
              <a:ext uri="{FF2B5EF4-FFF2-40B4-BE49-F238E27FC236}">
                <a16:creationId xmlns:a16="http://schemas.microsoft.com/office/drawing/2014/main" id="{8B14420F-4CFE-55D3-C86D-8394FCD1B7AD}"/>
              </a:ext>
            </a:extLst>
          </p:cNvPr>
          <p:cNvSpPr txBox="1"/>
          <p:nvPr/>
        </p:nvSpPr>
        <p:spPr>
          <a:xfrm>
            <a:off x="157286" y="4217296"/>
            <a:ext cx="8245547" cy="2277547"/>
          </a:xfrm>
          <a:prstGeom prst="rect">
            <a:avLst/>
          </a:prstGeom>
          <a:solidFill>
            <a:schemeClr val="bg1"/>
          </a:solidFill>
        </p:spPr>
        <p:txBody>
          <a:bodyPr wrap="square" rtlCol="0">
            <a:spAutoFit/>
          </a:bodyPr>
          <a:lstStyle/>
          <a:p>
            <a:pPr lvl="0"/>
            <a:endParaRPr lang="fr-FR" sz="1600" b="1" dirty="0">
              <a:solidFill>
                <a:srgbClr val="65AECC"/>
              </a:solidFill>
              <a:latin typeface="Marianne" panose="02000000000000000000" pitchFamily="2" charset="0"/>
            </a:endParaRPr>
          </a:p>
          <a:p>
            <a:pPr marL="342900" indent="-342900">
              <a:buFont typeface="Wingdings" pitchFamily="2" charset="2"/>
              <a:buChar char="Ø"/>
            </a:pPr>
            <a:r>
              <a:rPr lang="fr-FR" dirty="0">
                <a:solidFill>
                  <a:srgbClr val="65AECC"/>
                </a:solidFill>
                <a:latin typeface="Marianne" panose="02000000000000000000" pitchFamily="2" charset="0"/>
              </a:rPr>
              <a:t>Rôle de coordination du maintien dans l’emploi (dans l’entreprise avec aménagement de poste/reclassement) ou en emploi (hors entreprise actuelle) en lien avec des partenaires extérieurs (organismes d’Assurance Maladie, CAP emploi...) </a:t>
            </a:r>
          </a:p>
          <a:p>
            <a:pPr marL="342900" lvl="0" indent="-342900">
              <a:buFont typeface="Wingdings" pitchFamily="2" charset="2"/>
              <a:buChar char="Ø"/>
            </a:pPr>
            <a:r>
              <a:rPr lang="fr-FR" dirty="0">
                <a:solidFill>
                  <a:srgbClr val="65AECC"/>
                </a:solidFill>
                <a:latin typeface="Marianne" panose="02000000000000000000" pitchFamily="2" charset="0"/>
              </a:rPr>
              <a:t>Rôle de repérage des risques dans les entreprises et les secteurs d’activités générateurs de phénomènes de désinsertion professionnelle </a:t>
            </a:r>
            <a:r>
              <a:rPr lang="fr-FR">
                <a:solidFill>
                  <a:srgbClr val="65AECC"/>
                </a:solidFill>
                <a:latin typeface="Marianne" panose="02000000000000000000" pitchFamily="2" charset="0"/>
              </a:rPr>
              <a:t>et rôle d’accompagnement </a:t>
            </a:r>
            <a:r>
              <a:rPr lang="fr-FR" dirty="0">
                <a:solidFill>
                  <a:srgbClr val="65AECC"/>
                </a:solidFill>
                <a:latin typeface="Marianne" panose="02000000000000000000" pitchFamily="2" charset="0"/>
              </a:rPr>
              <a:t>collectif</a:t>
            </a:r>
          </a:p>
        </p:txBody>
      </p:sp>
    </p:spTree>
    <p:extLst>
      <p:ext uri="{BB962C8B-B14F-4D97-AF65-F5344CB8AC3E}">
        <p14:creationId xmlns:p14="http://schemas.microsoft.com/office/powerpoint/2010/main" val="3618424590"/>
      </p:ext>
    </p:extLst>
  </p:cSld>
  <p:clrMapOvr>
    <a:masterClrMapping/>
  </p:clrMapOvr>
</p:sld>
</file>

<file path=ppt/theme/theme1.xml><?xml version="1.0" encoding="utf-8"?>
<a:theme xmlns:a="http://schemas.openxmlformats.org/drawingml/2006/main" name="2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c8ed0d54-54d7-4498-9042-bf1d68447b7b}" enabled="1" method="Privileged" siteId="{7512341a-42c3-44bb-beee-e013048f1248}" contentBits="0" removed="0"/>
</clbl:labelList>
</file>

<file path=docProps/app.xml><?xml version="1.0" encoding="utf-8"?>
<Properties xmlns="http://schemas.openxmlformats.org/officeDocument/2006/extended-properties" xmlns:vt="http://schemas.openxmlformats.org/officeDocument/2006/docPropsVTypes">
  <TotalTime>19373</TotalTime>
  <Words>1820</Words>
  <Application>Microsoft Macintosh PowerPoint</Application>
  <PresentationFormat>Grand écran</PresentationFormat>
  <Paragraphs>205</Paragraphs>
  <Slides>17</Slides>
  <Notes>17</Notes>
  <HiddenSlides>0</HiddenSlides>
  <MMClips>0</MMClips>
  <ScaleCrop>false</ScaleCrop>
  <HeadingPairs>
    <vt:vector size="6" baseType="variant">
      <vt:variant>
        <vt:lpstr>Polices utilisées</vt:lpstr>
      </vt:variant>
      <vt:variant>
        <vt:i4>12</vt:i4>
      </vt:variant>
      <vt:variant>
        <vt:lpstr>Thème</vt:lpstr>
      </vt:variant>
      <vt:variant>
        <vt:i4>3</vt:i4>
      </vt:variant>
      <vt:variant>
        <vt:lpstr>Titres des diapositives</vt:lpstr>
      </vt:variant>
      <vt:variant>
        <vt:i4>17</vt:i4>
      </vt:variant>
    </vt:vector>
  </HeadingPairs>
  <TitlesOfParts>
    <vt:vector size="32" baseType="lpstr">
      <vt:lpstr>Aptos</vt:lpstr>
      <vt:lpstr>Arial</vt:lpstr>
      <vt:lpstr>Calibri</vt:lpstr>
      <vt:lpstr>Calibri Light</vt:lpstr>
      <vt:lpstr>Fieldwork 05 Geo Demibold</vt:lpstr>
      <vt:lpstr>Helvetica</vt:lpstr>
      <vt:lpstr>Marianne</vt:lpstr>
      <vt:lpstr>opensans-regular</vt:lpstr>
      <vt:lpstr>robotoslab</vt:lpstr>
      <vt:lpstr>Segoe UI</vt:lpstr>
      <vt:lpstr>sourcesanspro</vt:lpstr>
      <vt:lpstr>Wingdings</vt:lpstr>
      <vt:lpstr>2_Thème Office</vt:lpstr>
      <vt:lpstr>Thème Office</vt:lpstr>
      <vt:lpstr>1_Thème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leviers du dialogue social  pour agir sur la PDUP</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c.levrat</dc:creator>
  <cp:lastModifiedBy>c.levrat</cp:lastModifiedBy>
  <cp:revision>77</cp:revision>
  <dcterms:created xsi:type="dcterms:W3CDTF">2024-03-22T15:20:09Z</dcterms:created>
  <dcterms:modified xsi:type="dcterms:W3CDTF">2025-01-09T13:16:37Z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Text">
    <vt:lpwstr>Restreint, diffusion restreinte à l’interne de la Branche Retraite</vt:lpwstr>
  </property>
</Properties>
</file>